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9" r:id="rId3"/>
    <p:sldId id="280" r:id="rId4"/>
    <p:sldId id="281" r:id="rId5"/>
    <p:sldId id="282" r:id="rId6"/>
    <p:sldId id="284" r:id="rId7"/>
    <p:sldId id="285" r:id="rId8"/>
    <p:sldId id="286" r:id="rId9"/>
    <p:sldId id="283" r:id="rId10"/>
    <p:sldId id="287" r:id="rId11"/>
    <p:sldId id="288" r:id="rId12"/>
    <p:sldId id="289" r:id="rId13"/>
    <p:sldId id="290" r:id="rId14"/>
    <p:sldId id="291" r:id="rId15"/>
    <p:sldId id="292" r:id="rId16"/>
    <p:sldId id="294" r:id="rId17"/>
    <p:sldId id="295" r:id="rId18"/>
    <p:sldId id="296" r:id="rId19"/>
    <p:sldId id="297" r:id="rId20"/>
    <p:sldId id="264" r:id="rId21"/>
    <p:sldId id="300" r:id="rId22"/>
    <p:sldId id="298" r:id="rId23"/>
    <p:sldId id="293" r:id="rId24"/>
    <p:sldId id="301" r:id="rId25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B Nazanin" panose="00000400000000000000" pitchFamily="2" charset="-7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B Nazanin" panose="00000400000000000000" pitchFamily="2" charset="-7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B Nazanin" panose="00000400000000000000" pitchFamily="2" charset="-7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B Nazanin" panose="00000400000000000000" pitchFamily="2" charset="-7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B Nazanin" panose="00000400000000000000" pitchFamily="2" charset="-7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B Nazanin" panose="00000400000000000000" pitchFamily="2" charset="-7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B Nazanin" panose="00000400000000000000" pitchFamily="2" charset="-7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B Nazanin" panose="00000400000000000000" pitchFamily="2" charset="-7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B Nazanin" panose="00000400000000000000" pitchFamily="2" charset="-7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64C"/>
    <a:srgbClr val="269AE2"/>
    <a:srgbClr val="77C0ED"/>
    <a:srgbClr val="7894EC"/>
    <a:srgbClr val="B2B2B2"/>
    <a:srgbClr val="CC33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23" autoAdjust="0"/>
    <p:restoredTop sz="88189" autoAdjust="0"/>
  </p:normalViewPr>
  <p:slideViewPr>
    <p:cSldViewPr>
      <p:cViewPr varScale="1">
        <p:scale>
          <a:sx n="99" d="100"/>
          <a:sy n="99" d="100"/>
        </p:scale>
        <p:origin x="22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934" y="6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FA1E2671-9759-4135-83ED-87682DE3CBF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234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79ECD977-CEB9-400B-AC17-4DE627CC6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63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75736B-7770-41C0-A717-2D3EE11FB27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74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4213" y="6465888"/>
            <a:ext cx="143033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100" b="1" smtClean="0">
                <a:solidFill>
                  <a:schemeClr val="bg1"/>
                </a:solidFill>
                <a:cs typeface="+mn-cs"/>
              </a:rPr>
              <a:t>a university for the</a:t>
            </a:r>
            <a:endParaRPr lang="en-US" sz="1800" smtClean="0">
              <a:solidFill>
                <a:schemeClr val="bg1"/>
              </a:solidFill>
              <a:cs typeface="+mn-cs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490788" y="6524625"/>
            <a:ext cx="5556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100" b="1" smtClean="0">
                <a:solidFill>
                  <a:schemeClr val="bg1"/>
                </a:solidFill>
                <a:cs typeface="+mn-cs"/>
              </a:rPr>
              <a:t>world</a:t>
            </a:r>
            <a:endParaRPr lang="en-US" sz="1800" smtClean="0">
              <a:solidFill>
                <a:schemeClr val="bg1"/>
              </a:solidFill>
              <a:cs typeface="+mn-cs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1200" y="6416675"/>
            <a:ext cx="63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sz="2000" b="1" smtClean="0">
                <a:solidFill>
                  <a:schemeClr val="bg1"/>
                </a:solidFill>
                <a:cs typeface="+mn-cs"/>
              </a:rPr>
              <a:t>real</a:t>
            </a:r>
            <a:endParaRPr lang="en-US" sz="1800" smtClean="0">
              <a:solidFill>
                <a:schemeClr val="bg1"/>
              </a:solidFill>
              <a:cs typeface="+mn-cs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005138" y="6438900"/>
            <a:ext cx="1920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sz="500" b="1" smtClean="0">
                <a:solidFill>
                  <a:schemeClr val="bg1"/>
                </a:solidFill>
                <a:cs typeface="+mn-cs"/>
              </a:rPr>
              <a:t>R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3071813" y="6475413"/>
            <a:ext cx="93662" cy="93662"/>
          </a:xfrm>
          <a:prstGeom prst="ellips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AU" sz="1800" smtClean="0">
              <a:cs typeface="+mn-cs"/>
            </a:endParaRPr>
          </a:p>
        </p:txBody>
      </p:sp>
      <p:grpSp>
        <p:nvGrpSpPr>
          <p:cNvPr id="9" name="Group 24"/>
          <p:cNvGrpSpPr>
            <a:grpSpLocks/>
          </p:cNvGrpSpPr>
          <p:nvPr/>
        </p:nvGrpSpPr>
        <p:grpSpPr bwMode="auto">
          <a:xfrm>
            <a:off x="8316913" y="1557338"/>
            <a:ext cx="792162" cy="4248150"/>
            <a:chOff x="5102" y="630"/>
            <a:chExt cx="681" cy="3344"/>
          </a:xfrm>
        </p:grpSpPr>
        <p:sp>
          <p:nvSpPr>
            <p:cNvPr id="10" name="Rectangle 25"/>
            <p:cNvSpPr>
              <a:spLocks noChangeArrowheads="1"/>
            </p:cNvSpPr>
            <p:nvPr userDrawn="1"/>
          </p:nvSpPr>
          <p:spPr bwMode="auto">
            <a:xfrm>
              <a:off x="5329" y="63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11" name="Rectangle 26"/>
            <p:cNvSpPr>
              <a:spLocks noChangeArrowheads="1"/>
            </p:cNvSpPr>
            <p:nvPr userDrawn="1"/>
          </p:nvSpPr>
          <p:spPr bwMode="auto">
            <a:xfrm>
              <a:off x="5329" y="91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12" name="Rectangle 27"/>
            <p:cNvSpPr>
              <a:spLocks noChangeArrowheads="1"/>
            </p:cNvSpPr>
            <p:nvPr userDrawn="1"/>
          </p:nvSpPr>
          <p:spPr bwMode="auto">
            <a:xfrm>
              <a:off x="5329" y="119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grpSp>
          <p:nvGrpSpPr>
            <p:cNvPr id="13" name="Group 28"/>
            <p:cNvGrpSpPr>
              <a:grpSpLocks/>
            </p:cNvGrpSpPr>
            <p:nvPr userDrawn="1"/>
          </p:nvGrpSpPr>
          <p:grpSpPr bwMode="auto">
            <a:xfrm>
              <a:off x="5102" y="1766"/>
              <a:ext cx="681" cy="681"/>
              <a:chOff x="2317" y="2064"/>
              <a:chExt cx="681" cy="681"/>
            </a:xfrm>
          </p:grpSpPr>
          <p:sp>
            <p:nvSpPr>
              <p:cNvPr id="19" name="Rectangle 29"/>
              <p:cNvSpPr>
                <a:spLocks noChangeArrowheads="1"/>
              </p:cNvSpPr>
              <p:nvPr/>
            </p:nvSpPr>
            <p:spPr bwMode="auto">
              <a:xfrm>
                <a:off x="2317" y="2291"/>
                <a:ext cx="227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20" name="Rectangle 30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21" name="Rectangle 31"/>
              <p:cNvSpPr>
                <a:spLocks noChangeArrowheads="1"/>
              </p:cNvSpPr>
              <p:nvPr/>
            </p:nvSpPr>
            <p:spPr bwMode="auto">
              <a:xfrm>
                <a:off x="2544" y="2518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22" name="Rectangle 32"/>
              <p:cNvSpPr>
                <a:spLocks noChangeArrowheads="1"/>
              </p:cNvSpPr>
              <p:nvPr/>
            </p:nvSpPr>
            <p:spPr bwMode="auto">
              <a:xfrm>
                <a:off x="2771" y="2291"/>
                <a:ext cx="227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</p:grpSp>
        <p:grpSp>
          <p:nvGrpSpPr>
            <p:cNvPr id="14" name="Group 33"/>
            <p:cNvGrpSpPr>
              <a:grpSpLocks/>
            </p:cNvGrpSpPr>
            <p:nvPr userDrawn="1"/>
          </p:nvGrpSpPr>
          <p:grpSpPr bwMode="auto">
            <a:xfrm>
              <a:off x="5329" y="2797"/>
              <a:ext cx="228" cy="1177"/>
              <a:chOff x="2545" y="2321"/>
              <a:chExt cx="228" cy="1177"/>
            </a:xfrm>
          </p:grpSpPr>
          <p:sp>
            <p:nvSpPr>
              <p:cNvPr id="15" name="Rectangle 34"/>
              <p:cNvSpPr>
                <a:spLocks noChangeArrowheads="1"/>
              </p:cNvSpPr>
              <p:nvPr/>
            </p:nvSpPr>
            <p:spPr bwMode="auto">
              <a:xfrm>
                <a:off x="2545" y="2321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16" name="Rectangle 35"/>
              <p:cNvSpPr>
                <a:spLocks noChangeArrowheads="1"/>
              </p:cNvSpPr>
              <p:nvPr/>
            </p:nvSpPr>
            <p:spPr bwMode="auto">
              <a:xfrm rot="3040063">
                <a:off x="2544" y="2644"/>
                <a:ext cx="226" cy="228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17" name="Rectangle 36"/>
              <p:cNvSpPr>
                <a:spLocks noChangeArrowheads="1"/>
              </p:cNvSpPr>
              <p:nvPr/>
            </p:nvSpPr>
            <p:spPr bwMode="auto">
              <a:xfrm rot="1464109">
                <a:off x="2545" y="2953"/>
                <a:ext cx="228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18" name="Rectangle 37"/>
              <p:cNvSpPr>
                <a:spLocks noChangeArrowheads="1"/>
              </p:cNvSpPr>
              <p:nvPr/>
            </p:nvSpPr>
            <p:spPr bwMode="auto">
              <a:xfrm>
                <a:off x="2545" y="3271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</p:grpSp>
      </p:grpSp>
      <p:grpSp>
        <p:nvGrpSpPr>
          <p:cNvPr id="23" name="Group 38"/>
          <p:cNvGrpSpPr>
            <a:grpSpLocks/>
          </p:cNvGrpSpPr>
          <p:nvPr/>
        </p:nvGrpSpPr>
        <p:grpSpPr bwMode="auto">
          <a:xfrm>
            <a:off x="8285163" y="1533525"/>
            <a:ext cx="792162" cy="4248150"/>
            <a:chOff x="5102" y="630"/>
            <a:chExt cx="681" cy="3344"/>
          </a:xfrm>
        </p:grpSpPr>
        <p:sp>
          <p:nvSpPr>
            <p:cNvPr id="24" name="Rectangle 39"/>
            <p:cNvSpPr>
              <a:spLocks noChangeArrowheads="1"/>
            </p:cNvSpPr>
            <p:nvPr userDrawn="1"/>
          </p:nvSpPr>
          <p:spPr bwMode="auto">
            <a:xfrm>
              <a:off x="5329" y="63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25" name="Rectangle 40"/>
            <p:cNvSpPr>
              <a:spLocks noChangeArrowheads="1"/>
            </p:cNvSpPr>
            <p:nvPr userDrawn="1"/>
          </p:nvSpPr>
          <p:spPr bwMode="auto">
            <a:xfrm>
              <a:off x="5329" y="91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26" name="Rectangle 41"/>
            <p:cNvSpPr>
              <a:spLocks noChangeArrowheads="1"/>
            </p:cNvSpPr>
            <p:nvPr userDrawn="1"/>
          </p:nvSpPr>
          <p:spPr bwMode="auto">
            <a:xfrm>
              <a:off x="5329" y="119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grpSp>
          <p:nvGrpSpPr>
            <p:cNvPr id="27" name="Group 42"/>
            <p:cNvGrpSpPr>
              <a:grpSpLocks/>
            </p:cNvGrpSpPr>
            <p:nvPr userDrawn="1"/>
          </p:nvGrpSpPr>
          <p:grpSpPr bwMode="auto">
            <a:xfrm>
              <a:off x="5102" y="1766"/>
              <a:ext cx="681" cy="681"/>
              <a:chOff x="2317" y="2064"/>
              <a:chExt cx="681" cy="681"/>
            </a:xfrm>
          </p:grpSpPr>
          <p:sp>
            <p:nvSpPr>
              <p:cNvPr id="33" name="Rectangle 43"/>
              <p:cNvSpPr>
                <a:spLocks noChangeArrowheads="1"/>
              </p:cNvSpPr>
              <p:nvPr/>
            </p:nvSpPr>
            <p:spPr bwMode="auto">
              <a:xfrm>
                <a:off x="2317" y="2291"/>
                <a:ext cx="227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34" name="Rectangle 44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35" name="Rectangle 45"/>
              <p:cNvSpPr>
                <a:spLocks noChangeArrowheads="1"/>
              </p:cNvSpPr>
              <p:nvPr/>
            </p:nvSpPr>
            <p:spPr bwMode="auto">
              <a:xfrm>
                <a:off x="2544" y="2518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36" name="Rectangle 46"/>
              <p:cNvSpPr>
                <a:spLocks noChangeArrowheads="1"/>
              </p:cNvSpPr>
              <p:nvPr/>
            </p:nvSpPr>
            <p:spPr bwMode="auto">
              <a:xfrm>
                <a:off x="2771" y="2291"/>
                <a:ext cx="227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</p:grpSp>
        <p:grpSp>
          <p:nvGrpSpPr>
            <p:cNvPr id="28" name="Group 47"/>
            <p:cNvGrpSpPr>
              <a:grpSpLocks/>
            </p:cNvGrpSpPr>
            <p:nvPr userDrawn="1"/>
          </p:nvGrpSpPr>
          <p:grpSpPr bwMode="auto">
            <a:xfrm>
              <a:off x="5329" y="2797"/>
              <a:ext cx="228" cy="1177"/>
              <a:chOff x="2545" y="2321"/>
              <a:chExt cx="228" cy="1177"/>
            </a:xfrm>
          </p:grpSpPr>
          <p:sp>
            <p:nvSpPr>
              <p:cNvPr id="29" name="Rectangle 48"/>
              <p:cNvSpPr>
                <a:spLocks noChangeArrowheads="1"/>
              </p:cNvSpPr>
              <p:nvPr/>
            </p:nvSpPr>
            <p:spPr bwMode="auto">
              <a:xfrm>
                <a:off x="2545" y="2321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30" name="Rectangle 49"/>
              <p:cNvSpPr>
                <a:spLocks noChangeArrowheads="1"/>
              </p:cNvSpPr>
              <p:nvPr/>
            </p:nvSpPr>
            <p:spPr bwMode="auto">
              <a:xfrm rot="3040063">
                <a:off x="2544" y="2644"/>
                <a:ext cx="226" cy="228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31" name="Rectangle 50"/>
              <p:cNvSpPr>
                <a:spLocks noChangeArrowheads="1"/>
              </p:cNvSpPr>
              <p:nvPr/>
            </p:nvSpPr>
            <p:spPr bwMode="auto">
              <a:xfrm rot="1464109">
                <a:off x="2545" y="2953"/>
                <a:ext cx="228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32" name="Rectangle 51"/>
              <p:cNvSpPr>
                <a:spLocks noChangeArrowheads="1"/>
              </p:cNvSpPr>
              <p:nvPr/>
            </p:nvSpPr>
            <p:spPr bwMode="auto">
              <a:xfrm>
                <a:off x="2545" y="3271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</p:grpSp>
      </p:grpSp>
      <p:sp>
        <p:nvSpPr>
          <p:cNvPr id="505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400">
                <a:solidFill>
                  <a:srgbClr val="CC3300"/>
                </a:solidFill>
              </a:defRPr>
            </a:lvl1pPr>
          </a:lstStyle>
          <a:p>
            <a:r>
              <a:rPr lang="en-US"/>
              <a:t>Fare clic per modificare lo stile del titolo</a:t>
            </a:r>
          </a:p>
        </p:txBody>
      </p:sp>
      <p:sp>
        <p:nvSpPr>
          <p:cNvPr id="505879" name="Rectangle 2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93663" algn="ctr">
              <a:buFontTx/>
              <a:buNone/>
              <a:defRPr/>
            </a:lvl1pPr>
          </a:lstStyle>
          <a:p>
            <a:r>
              <a:rPr lang="en-US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514225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2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226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226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981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" y="-6350"/>
            <a:ext cx="9144000" cy="7651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9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832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6088" y="908050"/>
            <a:ext cx="3967162" cy="5318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5650" y="908050"/>
            <a:ext cx="3967163" cy="5318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559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81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841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477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147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5" name="Text Box 3"/>
          <p:cNvSpPr txBox="1">
            <a:spLocks noChangeArrowheads="1"/>
          </p:cNvSpPr>
          <p:nvPr/>
        </p:nvSpPr>
        <p:spPr bwMode="auto">
          <a:xfrm>
            <a:off x="684213" y="6465888"/>
            <a:ext cx="143033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100" b="1" smtClean="0">
                <a:solidFill>
                  <a:schemeClr val="bg1"/>
                </a:solidFill>
                <a:cs typeface="+mn-cs"/>
              </a:rPr>
              <a:t>a university for the</a:t>
            </a:r>
            <a:endParaRPr lang="en-US" sz="1800" smtClean="0">
              <a:solidFill>
                <a:schemeClr val="bg1"/>
              </a:solidFill>
              <a:cs typeface="+mn-cs"/>
            </a:endParaRPr>
          </a:p>
        </p:txBody>
      </p:sp>
      <p:sp>
        <p:nvSpPr>
          <p:cNvPr id="489476" name="Text Box 4"/>
          <p:cNvSpPr txBox="1">
            <a:spLocks noChangeArrowheads="1"/>
          </p:cNvSpPr>
          <p:nvPr/>
        </p:nvSpPr>
        <p:spPr bwMode="auto">
          <a:xfrm>
            <a:off x="2490788" y="6524625"/>
            <a:ext cx="5556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100" b="1" smtClean="0">
                <a:solidFill>
                  <a:schemeClr val="bg1"/>
                </a:solidFill>
                <a:cs typeface="+mn-cs"/>
              </a:rPr>
              <a:t>world</a:t>
            </a:r>
            <a:endParaRPr lang="en-US" sz="1800" smtClean="0">
              <a:solidFill>
                <a:schemeClr val="bg1"/>
              </a:solidFill>
              <a:cs typeface="+mn-cs"/>
            </a:endParaRPr>
          </a:p>
        </p:txBody>
      </p:sp>
      <p:sp>
        <p:nvSpPr>
          <p:cNvPr id="489477" name="Text Box 5"/>
          <p:cNvSpPr txBox="1">
            <a:spLocks noChangeArrowheads="1"/>
          </p:cNvSpPr>
          <p:nvPr/>
        </p:nvSpPr>
        <p:spPr bwMode="auto">
          <a:xfrm>
            <a:off x="1981200" y="6416675"/>
            <a:ext cx="63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sz="2000" b="1" smtClean="0">
                <a:solidFill>
                  <a:schemeClr val="bg1"/>
                </a:solidFill>
                <a:cs typeface="+mn-cs"/>
              </a:rPr>
              <a:t>real</a:t>
            </a:r>
            <a:endParaRPr lang="en-US" sz="1800" smtClean="0">
              <a:solidFill>
                <a:schemeClr val="bg1"/>
              </a:solidFill>
              <a:cs typeface="+mn-cs"/>
            </a:endParaRPr>
          </a:p>
        </p:txBody>
      </p:sp>
      <p:sp>
        <p:nvSpPr>
          <p:cNvPr id="489478" name="Text Box 6"/>
          <p:cNvSpPr txBox="1">
            <a:spLocks noChangeArrowheads="1"/>
          </p:cNvSpPr>
          <p:nvPr/>
        </p:nvSpPr>
        <p:spPr bwMode="auto">
          <a:xfrm>
            <a:off x="3005138" y="6438900"/>
            <a:ext cx="1920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sz="500" b="1" smtClean="0">
                <a:solidFill>
                  <a:schemeClr val="bg1"/>
                </a:solidFill>
                <a:cs typeface="+mn-cs"/>
              </a:rPr>
              <a:t>R</a:t>
            </a:r>
          </a:p>
        </p:txBody>
      </p:sp>
      <p:sp>
        <p:nvSpPr>
          <p:cNvPr id="489479" name="Oval 7"/>
          <p:cNvSpPr>
            <a:spLocks noChangeArrowheads="1"/>
          </p:cNvSpPr>
          <p:nvPr/>
        </p:nvSpPr>
        <p:spPr bwMode="auto">
          <a:xfrm>
            <a:off x="3071813" y="6475413"/>
            <a:ext cx="93662" cy="93662"/>
          </a:xfrm>
          <a:prstGeom prst="ellips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AU" sz="1800" smtClean="0">
              <a:cs typeface="+mn-cs"/>
            </a:endParaRPr>
          </a:p>
        </p:txBody>
      </p:sp>
      <p:sp>
        <p:nvSpPr>
          <p:cNvPr id="489495" name="Rectangle 23"/>
          <p:cNvSpPr>
            <a:spLocks noChangeArrowheads="1"/>
          </p:cNvSpPr>
          <p:nvPr userDrawn="1"/>
        </p:nvSpPr>
        <p:spPr bwMode="auto">
          <a:xfrm>
            <a:off x="0" y="6381750"/>
            <a:ext cx="9144000" cy="476250"/>
          </a:xfrm>
          <a:prstGeom prst="rect">
            <a:avLst/>
          </a:prstGeom>
          <a:gradFill rotWithShape="1">
            <a:gsLst>
              <a:gs pos="0">
                <a:srgbClr val="00264C"/>
              </a:gs>
              <a:gs pos="100000">
                <a:srgbClr val="269AE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defRPr/>
            </a:pPr>
            <a:endParaRPr lang="en-US" smtClean="0">
              <a:cs typeface="+mn-cs"/>
            </a:endParaRPr>
          </a:p>
        </p:txBody>
      </p:sp>
      <p:sp>
        <p:nvSpPr>
          <p:cNvPr id="489496" name="Rectangle 24"/>
          <p:cNvSpPr>
            <a:spLocks noChangeArrowheads="1"/>
          </p:cNvSpPr>
          <p:nvPr/>
        </p:nvSpPr>
        <p:spPr bwMode="auto">
          <a:xfrm>
            <a:off x="0" y="-26988"/>
            <a:ext cx="9144000" cy="836613"/>
          </a:xfrm>
          <a:prstGeom prst="rect">
            <a:avLst/>
          </a:prstGeom>
          <a:gradFill rotWithShape="1">
            <a:gsLst>
              <a:gs pos="0">
                <a:srgbClr val="00264C"/>
              </a:gs>
              <a:gs pos="100000">
                <a:srgbClr val="269AE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marL="2714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sz="4400" b="1" smtClean="0">
              <a:solidFill>
                <a:srgbClr val="CC3300"/>
              </a:solidFill>
              <a:cs typeface="+mn-cs"/>
            </a:endParaRPr>
          </a:p>
        </p:txBody>
      </p:sp>
      <p:sp>
        <p:nvSpPr>
          <p:cNvPr id="489498" name="Text Box 26"/>
          <p:cNvSpPr txBox="1">
            <a:spLocks noChangeArrowheads="1"/>
          </p:cNvSpPr>
          <p:nvPr/>
        </p:nvSpPr>
        <p:spPr bwMode="auto">
          <a:xfrm>
            <a:off x="8193088" y="6505575"/>
            <a:ext cx="6842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defRPr/>
            </a:pPr>
            <a:fld id="{C72988DD-001F-440D-883F-1687DB7F4E74}" type="slidenum">
              <a:rPr lang="en-US" sz="1200" smtClean="0">
                <a:solidFill>
                  <a:schemeClr val="bg1"/>
                </a:solidFill>
                <a:cs typeface="+mn-cs"/>
              </a:rPr>
              <a:pPr algn="r">
                <a:defRPr/>
              </a:pPr>
              <a:t>‹#›</a:t>
            </a:fld>
            <a:endParaRPr lang="en-US" sz="1200" smtClean="0">
              <a:solidFill>
                <a:schemeClr val="bg1"/>
              </a:solidFill>
              <a:cs typeface="+mn-cs"/>
            </a:endParaRPr>
          </a:p>
        </p:txBody>
      </p:sp>
      <p:sp>
        <p:nvSpPr>
          <p:cNvPr id="1034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Fare clic per modificare lo stile del titolo</a:t>
            </a:r>
          </a:p>
        </p:txBody>
      </p:sp>
      <p:sp>
        <p:nvSpPr>
          <p:cNvPr id="103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6088" y="908050"/>
            <a:ext cx="8086725" cy="531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Fare clic per modificare gli stili del testo dello schema</a:t>
            </a:r>
          </a:p>
          <a:p>
            <a:pPr lvl="1"/>
            <a:r>
              <a:rPr lang="en-US" altLang="en-US" smtClean="0"/>
              <a:t>Secondo livello</a:t>
            </a:r>
          </a:p>
          <a:p>
            <a:pPr lvl="2"/>
            <a:r>
              <a:rPr lang="en-US" altLang="en-US" smtClean="0"/>
              <a:t>Terzo livello</a:t>
            </a:r>
          </a:p>
          <a:p>
            <a:pPr lvl="3"/>
            <a:r>
              <a:rPr lang="en-US" altLang="en-US" smtClean="0"/>
              <a:t>Quarto livello</a:t>
            </a:r>
          </a:p>
          <a:p>
            <a:pPr lvl="4"/>
            <a:r>
              <a:rPr lang="en-US" altLang="en-US" smtClean="0"/>
              <a:t>Quinto livello</a:t>
            </a:r>
          </a:p>
        </p:txBody>
      </p:sp>
      <p:grpSp>
        <p:nvGrpSpPr>
          <p:cNvPr id="1036" name="Group 60"/>
          <p:cNvGrpSpPr>
            <a:grpSpLocks/>
          </p:cNvGrpSpPr>
          <p:nvPr/>
        </p:nvGrpSpPr>
        <p:grpSpPr bwMode="auto">
          <a:xfrm>
            <a:off x="8316913" y="1557338"/>
            <a:ext cx="792162" cy="4248150"/>
            <a:chOff x="5102" y="630"/>
            <a:chExt cx="681" cy="3344"/>
          </a:xfrm>
        </p:grpSpPr>
        <p:sp>
          <p:nvSpPr>
            <p:cNvPr id="489533" name="Rectangle 61"/>
            <p:cNvSpPr>
              <a:spLocks noChangeArrowheads="1"/>
            </p:cNvSpPr>
            <p:nvPr userDrawn="1"/>
          </p:nvSpPr>
          <p:spPr bwMode="auto">
            <a:xfrm>
              <a:off x="5329" y="63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489534" name="Rectangle 62"/>
            <p:cNvSpPr>
              <a:spLocks noChangeArrowheads="1"/>
            </p:cNvSpPr>
            <p:nvPr userDrawn="1"/>
          </p:nvSpPr>
          <p:spPr bwMode="auto">
            <a:xfrm>
              <a:off x="5329" y="91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489535" name="Rectangle 63"/>
            <p:cNvSpPr>
              <a:spLocks noChangeArrowheads="1"/>
            </p:cNvSpPr>
            <p:nvPr userDrawn="1"/>
          </p:nvSpPr>
          <p:spPr bwMode="auto">
            <a:xfrm>
              <a:off x="5329" y="119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grpSp>
          <p:nvGrpSpPr>
            <p:cNvPr id="1055" name="Group 64"/>
            <p:cNvGrpSpPr>
              <a:grpSpLocks/>
            </p:cNvGrpSpPr>
            <p:nvPr userDrawn="1"/>
          </p:nvGrpSpPr>
          <p:grpSpPr bwMode="auto">
            <a:xfrm>
              <a:off x="5102" y="1766"/>
              <a:ext cx="681" cy="681"/>
              <a:chOff x="2317" y="2064"/>
              <a:chExt cx="681" cy="681"/>
            </a:xfrm>
          </p:grpSpPr>
          <p:sp>
            <p:nvSpPr>
              <p:cNvPr id="489537" name="Rectangle 65"/>
              <p:cNvSpPr>
                <a:spLocks noChangeArrowheads="1"/>
              </p:cNvSpPr>
              <p:nvPr/>
            </p:nvSpPr>
            <p:spPr bwMode="auto">
              <a:xfrm>
                <a:off x="2317" y="2291"/>
                <a:ext cx="227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38" name="Rectangle 66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39" name="Rectangle 67"/>
              <p:cNvSpPr>
                <a:spLocks noChangeArrowheads="1"/>
              </p:cNvSpPr>
              <p:nvPr/>
            </p:nvSpPr>
            <p:spPr bwMode="auto">
              <a:xfrm>
                <a:off x="2544" y="2518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40" name="Rectangle 68"/>
              <p:cNvSpPr>
                <a:spLocks noChangeArrowheads="1"/>
              </p:cNvSpPr>
              <p:nvPr/>
            </p:nvSpPr>
            <p:spPr bwMode="auto">
              <a:xfrm>
                <a:off x="2771" y="2291"/>
                <a:ext cx="227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</p:grpSp>
        <p:grpSp>
          <p:nvGrpSpPr>
            <p:cNvPr id="1056" name="Group 69"/>
            <p:cNvGrpSpPr>
              <a:grpSpLocks/>
            </p:cNvGrpSpPr>
            <p:nvPr userDrawn="1"/>
          </p:nvGrpSpPr>
          <p:grpSpPr bwMode="auto">
            <a:xfrm>
              <a:off x="5329" y="2797"/>
              <a:ext cx="227" cy="1177"/>
              <a:chOff x="2545" y="2321"/>
              <a:chExt cx="227" cy="1177"/>
            </a:xfrm>
          </p:grpSpPr>
          <p:sp>
            <p:nvSpPr>
              <p:cNvPr id="489542" name="Rectangle 70"/>
              <p:cNvSpPr>
                <a:spLocks noChangeArrowheads="1"/>
              </p:cNvSpPr>
              <p:nvPr/>
            </p:nvSpPr>
            <p:spPr bwMode="auto">
              <a:xfrm>
                <a:off x="2545" y="2321"/>
                <a:ext cx="229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43" name="Rectangle 71"/>
              <p:cNvSpPr>
                <a:spLocks noChangeArrowheads="1"/>
              </p:cNvSpPr>
              <p:nvPr/>
            </p:nvSpPr>
            <p:spPr bwMode="auto">
              <a:xfrm rot="3040063">
                <a:off x="2545" y="2642"/>
                <a:ext cx="226" cy="232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44" name="Rectangle 72"/>
              <p:cNvSpPr>
                <a:spLocks noChangeArrowheads="1"/>
              </p:cNvSpPr>
              <p:nvPr/>
            </p:nvSpPr>
            <p:spPr bwMode="auto">
              <a:xfrm rot="1464109">
                <a:off x="2545" y="2953"/>
                <a:ext cx="229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45" name="Rectangle 73"/>
              <p:cNvSpPr>
                <a:spLocks noChangeArrowheads="1"/>
              </p:cNvSpPr>
              <p:nvPr/>
            </p:nvSpPr>
            <p:spPr bwMode="auto">
              <a:xfrm>
                <a:off x="2545" y="3271"/>
                <a:ext cx="229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</p:grpSp>
      </p:grpSp>
      <p:grpSp>
        <p:nvGrpSpPr>
          <p:cNvPr id="1037" name="Group 74"/>
          <p:cNvGrpSpPr>
            <a:grpSpLocks/>
          </p:cNvGrpSpPr>
          <p:nvPr/>
        </p:nvGrpSpPr>
        <p:grpSpPr bwMode="auto">
          <a:xfrm>
            <a:off x="8285163" y="1533525"/>
            <a:ext cx="792162" cy="4248150"/>
            <a:chOff x="5102" y="630"/>
            <a:chExt cx="681" cy="3344"/>
          </a:xfrm>
        </p:grpSpPr>
        <p:sp>
          <p:nvSpPr>
            <p:cNvPr id="489547" name="Rectangle 75"/>
            <p:cNvSpPr>
              <a:spLocks noChangeArrowheads="1"/>
            </p:cNvSpPr>
            <p:nvPr userDrawn="1"/>
          </p:nvSpPr>
          <p:spPr bwMode="auto">
            <a:xfrm>
              <a:off x="5329" y="63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489548" name="Rectangle 76"/>
            <p:cNvSpPr>
              <a:spLocks noChangeArrowheads="1"/>
            </p:cNvSpPr>
            <p:nvPr userDrawn="1"/>
          </p:nvSpPr>
          <p:spPr bwMode="auto">
            <a:xfrm>
              <a:off x="5329" y="91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sp>
          <p:nvSpPr>
            <p:cNvPr id="489549" name="Rectangle 77"/>
            <p:cNvSpPr>
              <a:spLocks noChangeArrowheads="1"/>
            </p:cNvSpPr>
            <p:nvPr userDrawn="1"/>
          </p:nvSpPr>
          <p:spPr bwMode="auto">
            <a:xfrm>
              <a:off x="5329" y="1190"/>
              <a:ext cx="228" cy="227"/>
            </a:xfrm>
            <a:prstGeom prst="rect">
              <a:avLst/>
            </a:prstGeom>
            <a:gradFill rotWithShape="1">
              <a:gsLst>
                <a:gs pos="0">
                  <a:srgbClr val="00264C">
                    <a:alpha val="25000"/>
                  </a:srgbClr>
                </a:gs>
                <a:gs pos="100000">
                  <a:srgbClr val="269AE2">
                    <a:alpha val="600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smtClean="0">
                <a:cs typeface="+mn-cs"/>
              </a:endParaRPr>
            </a:p>
          </p:txBody>
        </p:sp>
        <p:grpSp>
          <p:nvGrpSpPr>
            <p:cNvPr id="1042" name="Group 78"/>
            <p:cNvGrpSpPr>
              <a:grpSpLocks/>
            </p:cNvGrpSpPr>
            <p:nvPr userDrawn="1"/>
          </p:nvGrpSpPr>
          <p:grpSpPr bwMode="auto">
            <a:xfrm>
              <a:off x="5102" y="1766"/>
              <a:ext cx="681" cy="681"/>
              <a:chOff x="2317" y="2064"/>
              <a:chExt cx="681" cy="681"/>
            </a:xfrm>
          </p:grpSpPr>
          <p:sp>
            <p:nvSpPr>
              <p:cNvPr id="489551" name="Rectangle 79"/>
              <p:cNvSpPr>
                <a:spLocks noChangeArrowheads="1"/>
              </p:cNvSpPr>
              <p:nvPr/>
            </p:nvSpPr>
            <p:spPr bwMode="auto">
              <a:xfrm>
                <a:off x="2317" y="2291"/>
                <a:ext cx="227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52" name="Rectangle 80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53" name="Rectangle 81"/>
              <p:cNvSpPr>
                <a:spLocks noChangeArrowheads="1"/>
              </p:cNvSpPr>
              <p:nvPr/>
            </p:nvSpPr>
            <p:spPr bwMode="auto">
              <a:xfrm>
                <a:off x="2544" y="2518"/>
                <a:ext cx="228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54" name="Rectangle 82"/>
              <p:cNvSpPr>
                <a:spLocks noChangeArrowheads="1"/>
              </p:cNvSpPr>
              <p:nvPr/>
            </p:nvSpPr>
            <p:spPr bwMode="auto">
              <a:xfrm>
                <a:off x="2771" y="2291"/>
                <a:ext cx="227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</p:grpSp>
        <p:grpSp>
          <p:nvGrpSpPr>
            <p:cNvPr id="1043" name="Group 83"/>
            <p:cNvGrpSpPr>
              <a:grpSpLocks/>
            </p:cNvGrpSpPr>
            <p:nvPr userDrawn="1"/>
          </p:nvGrpSpPr>
          <p:grpSpPr bwMode="auto">
            <a:xfrm>
              <a:off x="5329" y="2797"/>
              <a:ext cx="227" cy="1177"/>
              <a:chOff x="2545" y="2321"/>
              <a:chExt cx="227" cy="1177"/>
            </a:xfrm>
          </p:grpSpPr>
          <p:sp>
            <p:nvSpPr>
              <p:cNvPr id="489556" name="Rectangle 84"/>
              <p:cNvSpPr>
                <a:spLocks noChangeArrowheads="1"/>
              </p:cNvSpPr>
              <p:nvPr/>
            </p:nvSpPr>
            <p:spPr bwMode="auto">
              <a:xfrm>
                <a:off x="2545" y="2321"/>
                <a:ext cx="229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57" name="Rectangle 85"/>
              <p:cNvSpPr>
                <a:spLocks noChangeArrowheads="1"/>
              </p:cNvSpPr>
              <p:nvPr/>
            </p:nvSpPr>
            <p:spPr bwMode="auto">
              <a:xfrm rot="3040063">
                <a:off x="2545" y="2642"/>
                <a:ext cx="226" cy="232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58" name="Rectangle 86"/>
              <p:cNvSpPr>
                <a:spLocks noChangeArrowheads="1"/>
              </p:cNvSpPr>
              <p:nvPr/>
            </p:nvSpPr>
            <p:spPr bwMode="auto">
              <a:xfrm rot="1464109">
                <a:off x="2545" y="2953"/>
                <a:ext cx="229" cy="226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  <p:sp>
            <p:nvSpPr>
              <p:cNvPr id="489559" name="Rectangle 87"/>
              <p:cNvSpPr>
                <a:spLocks noChangeArrowheads="1"/>
              </p:cNvSpPr>
              <p:nvPr/>
            </p:nvSpPr>
            <p:spPr bwMode="auto">
              <a:xfrm>
                <a:off x="2545" y="3271"/>
                <a:ext cx="229" cy="227"/>
              </a:xfrm>
              <a:prstGeom prst="rect">
                <a:avLst/>
              </a:prstGeom>
              <a:gradFill rotWithShape="1">
                <a:gsLst>
                  <a:gs pos="0">
                    <a:srgbClr val="00264C">
                      <a:alpha val="25000"/>
                    </a:srgbClr>
                  </a:gs>
                  <a:gs pos="100000">
                    <a:srgbClr val="269AE2">
                      <a:alpha val="600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smtClean="0">
                  <a:cs typeface="+mn-cs"/>
                </a:endParaRPr>
              </a:p>
            </p:txBody>
          </p:sp>
        </p:grpSp>
      </p:grpSp>
      <p:sp>
        <p:nvSpPr>
          <p:cNvPr id="1040" name="Text Box 89"/>
          <p:cNvSpPr txBox="1">
            <a:spLocks noChangeArrowheads="1"/>
          </p:cNvSpPr>
          <p:nvPr/>
        </p:nvSpPr>
        <p:spPr bwMode="auto">
          <a:xfrm>
            <a:off x="4162425" y="6416675"/>
            <a:ext cx="852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sz="1800" dirty="0" smtClean="0">
                <a:solidFill>
                  <a:schemeClr val="bg1"/>
                </a:solidFill>
                <a:cs typeface="+mn-cs"/>
              </a:rPr>
              <a:t>BPMN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marL="271463" indent="-271463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marL="271463" indent="-271463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  <a:cs typeface="B Titr" panose="00000700000000000000" pitchFamily="2" charset="-78"/>
        </a:defRPr>
      </a:lvl2pPr>
      <a:lvl3pPr marL="271463" indent="-271463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  <a:cs typeface="B Titr" panose="00000700000000000000" pitchFamily="2" charset="-78"/>
        </a:defRPr>
      </a:lvl3pPr>
      <a:lvl4pPr marL="271463" indent="-271463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  <a:cs typeface="B Titr" panose="00000700000000000000" pitchFamily="2" charset="-78"/>
        </a:defRPr>
      </a:lvl4pPr>
      <a:lvl5pPr marL="271463" indent="-271463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Times New Roman" panose="02020603050405020304" pitchFamily="18" charset="0"/>
          <a:cs typeface="B Titr" panose="00000700000000000000" pitchFamily="2" charset="-78"/>
        </a:defRPr>
      </a:lvl5pPr>
      <a:lvl6pPr marL="728663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6pPr>
      <a:lvl7pPr marL="1185863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7pPr>
      <a:lvl8pPr marL="1643063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8pPr>
      <a:lvl9pPr marL="2100263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249238" algn="l" rtl="0" eaLnBrk="0" fontAlgn="base" hangingPunct="0">
        <a:spcBef>
          <a:spcPct val="20000"/>
        </a:spcBef>
        <a:spcAft>
          <a:spcPct val="0"/>
        </a:spcAft>
        <a:buClr>
          <a:srgbClr val="B1B1B1"/>
        </a:buClr>
        <a:buChar char="•"/>
        <a:defRPr sz="2400">
          <a:solidFill>
            <a:srgbClr val="103566"/>
          </a:solidFill>
          <a:latin typeface="+mn-lt"/>
          <a:ea typeface="+mn-ea"/>
          <a:cs typeface="+mn-cs"/>
        </a:defRPr>
      </a:lvl1pPr>
      <a:lvl2pPr marL="808038" indent="-285750" algn="l" rtl="0" eaLnBrk="0" fontAlgn="base" hangingPunct="0">
        <a:spcBef>
          <a:spcPct val="20000"/>
        </a:spcBef>
        <a:spcAft>
          <a:spcPct val="0"/>
        </a:spcAft>
        <a:buClr>
          <a:srgbClr val="B1B1B1"/>
        </a:buClr>
        <a:buChar char="–"/>
        <a:defRPr sz="2000">
          <a:solidFill>
            <a:srgbClr val="103566"/>
          </a:solidFill>
          <a:latin typeface="+mn-lt"/>
          <a:cs typeface="+mn-cs"/>
        </a:defRPr>
      </a:lvl2pPr>
      <a:lvl3pPr marL="1216025" indent="-228600" algn="l" rtl="0" eaLnBrk="0" fontAlgn="base" hangingPunct="0">
        <a:spcBef>
          <a:spcPct val="20000"/>
        </a:spcBef>
        <a:spcAft>
          <a:spcPct val="0"/>
        </a:spcAft>
        <a:buClr>
          <a:srgbClr val="B1B1B1"/>
        </a:buClr>
        <a:buChar char="•"/>
        <a:defRPr>
          <a:solidFill>
            <a:srgbClr val="103566"/>
          </a:solidFill>
          <a:latin typeface="+mn-lt"/>
          <a:cs typeface="+mn-cs"/>
        </a:defRPr>
      </a:lvl3pPr>
      <a:lvl4pPr marL="1624013" indent="-228600" algn="l" rtl="0" eaLnBrk="0" fontAlgn="base" hangingPunct="0">
        <a:spcBef>
          <a:spcPct val="20000"/>
        </a:spcBef>
        <a:spcAft>
          <a:spcPct val="0"/>
        </a:spcAft>
        <a:buClr>
          <a:srgbClr val="B1B1B1"/>
        </a:buClr>
        <a:buChar char="–"/>
        <a:defRPr sz="1600">
          <a:solidFill>
            <a:srgbClr val="103566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1B1B1"/>
        </a:buClr>
        <a:buChar char="»"/>
        <a:defRPr sz="1400">
          <a:solidFill>
            <a:srgbClr val="103566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B1B1B1"/>
        </a:buClr>
        <a:buChar char="»"/>
        <a:defRPr sz="1400">
          <a:solidFill>
            <a:srgbClr val="103566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B1B1B1"/>
        </a:buClr>
        <a:buChar char="»"/>
        <a:defRPr sz="1400">
          <a:solidFill>
            <a:srgbClr val="103566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B1B1B1"/>
        </a:buClr>
        <a:buChar char="»"/>
        <a:defRPr sz="1400">
          <a:solidFill>
            <a:srgbClr val="103566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B1B1B1"/>
        </a:buClr>
        <a:buChar char="»"/>
        <a:defRPr sz="1400">
          <a:solidFill>
            <a:srgbClr val="1035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bizagi.com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271463" eaLnBrk="1" hangingPunct="1"/>
            <a:r>
              <a:rPr lang="en-US" altLang="en-US" sz="3600" smtClean="0"/>
              <a:t/>
            </a:r>
            <a:br>
              <a:rPr lang="en-US" altLang="en-US" sz="3600" smtClean="0"/>
            </a:br>
            <a:r>
              <a:rPr lang="en-US" altLang="en-US" sz="3600" smtClean="0"/>
              <a:t>The Business Process Management and Notation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a-IR" altLang="en-US" sz="2800" smtClean="0">
                <a:cs typeface="B Titr" panose="00000700000000000000" pitchFamily="2" charset="-78"/>
              </a:rPr>
              <a:t>محمد فرج الهی</a:t>
            </a:r>
          </a:p>
          <a:p>
            <a:pPr eaLnBrk="1" hangingPunct="1"/>
            <a:r>
              <a:rPr lang="fa-IR" altLang="en-US" sz="1800" smtClean="0">
                <a:cs typeface="B Titr" panose="00000700000000000000" pitchFamily="2" charset="-78"/>
              </a:rPr>
              <a:t>استاد مربوطه:</a:t>
            </a:r>
          </a:p>
          <a:p>
            <a:pPr eaLnBrk="1" hangingPunct="1"/>
            <a:r>
              <a:rPr lang="fa-IR" altLang="en-US" sz="2800" smtClean="0">
                <a:cs typeface="B Titr" panose="00000700000000000000" pitchFamily="2" charset="-78"/>
              </a:rPr>
              <a:t>دکتر محمد اقدسی</a:t>
            </a:r>
            <a:endParaRPr lang="en-US" altLang="en-US" sz="2800" smtClean="0">
              <a:cs typeface="B Titr" panose="00000700000000000000" pitchFamily="2" charset="-78"/>
            </a:endParaRPr>
          </a:p>
        </p:txBody>
      </p:sp>
      <p:pic>
        <p:nvPicPr>
          <p:cNvPr id="5124" name="Picture 3" descr="آرم دانشگا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7925" y="260350"/>
            <a:ext cx="1141413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1"/>
          <p:cNvSpPr txBox="1">
            <a:spLocks noChangeArrowheads="1"/>
          </p:cNvSpPr>
          <p:nvPr/>
        </p:nvSpPr>
        <p:spPr bwMode="auto">
          <a:xfrm>
            <a:off x="2705100" y="1844675"/>
            <a:ext cx="31686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ctr"/>
            <a:r>
              <a:rPr lang="fa-IR" altLang="en-US" sz="1400" b="1">
                <a:latin typeface="IranNastaliq" panose="02020505000000020003" pitchFamily="18" charset="0"/>
                <a:cs typeface="IranNastaliq" panose="02020505000000020003" pitchFamily="18" charset="0"/>
              </a:rPr>
              <a:t>دانشكده فنی و مهندسی </a:t>
            </a:r>
            <a:endParaRPr lang="en-US" altLang="en-US" sz="1400" b="1">
              <a:latin typeface="IranNastaliq" panose="02020505000000020003" pitchFamily="18" charset="0"/>
              <a:cs typeface="IranNastaliq" panose="02020505000000020003" pitchFamily="18" charset="0"/>
            </a:endParaRPr>
          </a:p>
          <a:p>
            <a:pPr algn="ctr"/>
            <a:r>
              <a:rPr lang="fa-IR" altLang="en-US" sz="1400" b="1">
                <a:latin typeface="IranNastaliq" panose="02020505000000020003" pitchFamily="18" charset="0"/>
                <a:cs typeface="IranNastaliq" panose="02020505000000020003" pitchFamily="18" charset="0"/>
              </a:rPr>
              <a:t>بخش مهندسی صنایع</a:t>
            </a:r>
            <a:endParaRPr lang="en-US" altLang="en-US" sz="1400" b="1">
              <a:latin typeface="IranNastaliq" panose="02020505000000020003" pitchFamily="18" charset="0"/>
              <a:cs typeface="IranNastaliq" panose="02020505000000020003" pitchFamily="18" charset="0"/>
            </a:endParaRPr>
          </a:p>
          <a:p>
            <a:pPr algn="ctr"/>
            <a:endParaRPr lang="en-US" altLang="en-US" sz="140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b="0" smtClean="0"/>
              <a:t>اشياء ارتباط دهنده (</a:t>
            </a:r>
            <a:r>
              <a:rPr lang="en-US" altLang="en-US" b="0" smtClean="0"/>
              <a:t>Connecting Objects</a:t>
            </a:r>
            <a:r>
              <a:rPr lang="fa-IR" altLang="en-US" b="0" smtClean="0"/>
              <a:t>)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557338"/>
            <a:ext cx="8086725" cy="3744912"/>
          </a:xfrm>
        </p:spPr>
        <p:txBody>
          <a:bodyPr/>
          <a:lstStyle/>
          <a:p>
            <a:pPr marL="93662" indent="0" algn="r" rtl="1">
              <a:buFontTx/>
              <a:buNone/>
              <a:defRPr/>
            </a:pPr>
            <a:r>
              <a:rPr lang="fa-IR" sz="2800" dirty="0" smtClean="0"/>
              <a:t>جريان </a:t>
            </a:r>
            <a:r>
              <a:rPr lang="fa-IR" sz="2800" dirty="0" err="1" smtClean="0"/>
              <a:t>توالي</a:t>
            </a:r>
            <a:r>
              <a:rPr lang="fa-IR" sz="2800" dirty="0" smtClean="0"/>
              <a:t>(</a:t>
            </a:r>
            <a:r>
              <a:rPr lang="en-US" dirty="0"/>
              <a:t>Sequence</a:t>
            </a:r>
            <a:r>
              <a:rPr lang="en-US" sz="2800" dirty="0" smtClean="0"/>
              <a:t> </a:t>
            </a:r>
            <a:r>
              <a:rPr lang="en-US" dirty="0"/>
              <a:t>flow</a:t>
            </a:r>
            <a:r>
              <a:rPr lang="fa-IR" sz="2800" dirty="0" smtClean="0"/>
              <a:t>) </a:t>
            </a:r>
          </a:p>
          <a:p>
            <a:pPr algn="r" rtl="1">
              <a:defRPr/>
            </a:pPr>
            <a:r>
              <a:rPr lang="ar-SA" sz="2800" dirty="0"/>
              <a:t>جهت نمايش ترتيب و توالي انجام فعاليت‏ها در يک فرآيند بکار مي‏رود. </a:t>
            </a:r>
            <a:endParaRPr lang="en-US" sz="2800" dirty="0"/>
          </a:p>
          <a:p>
            <a:pPr algn="r" rtl="1">
              <a:defRPr/>
            </a:pPr>
            <a:r>
              <a:rPr lang="ar-SA" sz="2800" dirty="0"/>
              <a:t>از واژه </a:t>
            </a:r>
            <a:r>
              <a:rPr lang="en-US" dirty="0"/>
              <a:t>Control</a:t>
            </a:r>
            <a:r>
              <a:rPr lang="en-US" sz="2800" dirty="0"/>
              <a:t> </a:t>
            </a:r>
            <a:r>
              <a:rPr lang="en-US" dirty="0"/>
              <a:t>Flow</a:t>
            </a:r>
            <a:r>
              <a:rPr lang="ar-SA" sz="2800" dirty="0"/>
              <a:t> در </a:t>
            </a:r>
            <a:r>
              <a:rPr lang="en-US" dirty="0"/>
              <a:t>BPMN</a:t>
            </a:r>
            <a:r>
              <a:rPr lang="fa-IR" sz="2800" dirty="0"/>
              <a:t> استفاده نمی‏شود.</a:t>
            </a:r>
            <a:endParaRPr lang="en-US" sz="2800" dirty="0"/>
          </a:p>
          <a:p>
            <a:pPr marL="93662" indent="0" algn="r" rtl="1">
              <a:buFontTx/>
              <a:buNone/>
              <a:defRPr/>
            </a:pPr>
            <a:endParaRPr lang="fa-IR" dirty="0" smtClean="0"/>
          </a:p>
          <a:p>
            <a:pPr algn="r" rtl="1">
              <a:defRPr/>
            </a:pPr>
            <a:endParaRPr lang="en-US" dirty="0"/>
          </a:p>
        </p:txBody>
      </p:sp>
      <p:pic>
        <p:nvPicPr>
          <p:cNvPr id="1434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4221163"/>
            <a:ext cx="2878138" cy="88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b="0" smtClean="0"/>
              <a:t>اشياء ارتباط دهنده (</a:t>
            </a:r>
            <a:r>
              <a:rPr lang="en-US" altLang="en-US" b="0" smtClean="0"/>
              <a:t>Connecting Objects</a:t>
            </a:r>
            <a:r>
              <a:rPr lang="fa-IR" altLang="en-US" b="0" smtClean="0"/>
              <a:t>)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0638" y="1524000"/>
            <a:ext cx="8642351" cy="5318125"/>
          </a:xfrm>
        </p:spPr>
        <p:txBody>
          <a:bodyPr/>
          <a:lstStyle/>
          <a:p>
            <a:pPr marL="93662" indent="0" algn="just" rtl="1">
              <a:buFontTx/>
              <a:buNone/>
              <a:defRPr/>
            </a:pPr>
            <a:r>
              <a:rPr lang="fa-IR" sz="2800" dirty="0" smtClean="0"/>
              <a:t>جريان </a:t>
            </a:r>
            <a:r>
              <a:rPr lang="fa-IR" sz="2800" dirty="0" err="1" smtClean="0"/>
              <a:t>پيغام</a:t>
            </a:r>
            <a:r>
              <a:rPr lang="fa-IR" sz="2800" dirty="0" smtClean="0"/>
              <a:t>(</a:t>
            </a:r>
            <a:r>
              <a:rPr lang="en-US" sz="2800" dirty="0" smtClean="0"/>
              <a:t>Message flow</a:t>
            </a:r>
            <a:r>
              <a:rPr lang="fa-IR" sz="2800" dirty="0" smtClean="0"/>
              <a:t>)</a:t>
            </a:r>
          </a:p>
          <a:p>
            <a:pPr algn="r" rtl="1">
              <a:defRPr/>
            </a:pPr>
            <a:r>
              <a:rPr lang="ar-SA" sz="2800" dirty="0" smtClean="0"/>
              <a:t>براي </a:t>
            </a:r>
            <a:r>
              <a:rPr lang="ar-SA" sz="2800" dirty="0"/>
              <a:t>نمايش جريان پيغام‏ها بين دو شريک فرآيند</a:t>
            </a:r>
            <a:r>
              <a:rPr lang="en-US" sz="2800" dirty="0"/>
              <a:t>(</a:t>
            </a:r>
            <a:r>
              <a:rPr lang="en-US" dirty="0"/>
              <a:t>Process Participants</a:t>
            </a:r>
            <a:r>
              <a:rPr lang="en-US" sz="2800" dirty="0" smtClean="0"/>
              <a:t>) </a:t>
            </a:r>
            <a:r>
              <a:rPr lang="fa-IR" sz="2800" dirty="0" smtClean="0"/>
              <a:t> به </a:t>
            </a:r>
            <a:r>
              <a:rPr lang="fa-IR" sz="2800" dirty="0"/>
              <a:t>کار </a:t>
            </a:r>
            <a:r>
              <a:rPr lang="ar-SA" sz="2800" dirty="0"/>
              <a:t>مي‏رود</a:t>
            </a:r>
            <a:endParaRPr lang="en-US" sz="2800" dirty="0"/>
          </a:p>
          <a:p>
            <a:pPr algn="just" rtl="1">
              <a:defRPr/>
            </a:pPr>
            <a:r>
              <a:rPr lang="fa-IR" sz="2800" dirty="0" err="1"/>
              <a:t>شرکا</a:t>
            </a:r>
            <a:r>
              <a:rPr lang="fa-IR" sz="2800" dirty="0"/>
              <a:t> که در واقع </a:t>
            </a:r>
            <a:r>
              <a:rPr lang="fa-IR" sz="2800" dirty="0" err="1"/>
              <a:t>موجوديت‏ها</a:t>
            </a:r>
            <a:r>
              <a:rPr lang="fa-IR" sz="2800" dirty="0"/>
              <a:t> يا  </a:t>
            </a:r>
            <a:r>
              <a:rPr lang="fa-IR" sz="2800" dirty="0" err="1"/>
              <a:t>نقش‏هاي</a:t>
            </a:r>
            <a:r>
              <a:rPr lang="fa-IR" sz="2800" dirty="0"/>
              <a:t> مختلف در کسب و کار </a:t>
            </a:r>
            <a:r>
              <a:rPr lang="fa-IR" sz="2800" dirty="0" err="1"/>
              <a:t>مي‏باشند</a:t>
            </a:r>
            <a:r>
              <a:rPr lang="fa-IR" sz="2800" dirty="0"/>
              <a:t>، </a:t>
            </a:r>
            <a:r>
              <a:rPr lang="fa-IR" sz="2800" dirty="0" err="1"/>
              <a:t>پيغام‏ها</a:t>
            </a:r>
            <a:r>
              <a:rPr lang="fa-IR" sz="2800" dirty="0"/>
              <a:t> را ارسال و </a:t>
            </a:r>
            <a:r>
              <a:rPr lang="fa-IR" sz="2800" dirty="0" err="1"/>
              <a:t>دريافت</a:t>
            </a:r>
            <a:r>
              <a:rPr lang="fa-IR" sz="2800" dirty="0"/>
              <a:t> </a:t>
            </a:r>
            <a:r>
              <a:rPr lang="fa-IR" sz="2800" dirty="0" err="1"/>
              <a:t>مي‏کنند</a:t>
            </a:r>
            <a:r>
              <a:rPr lang="en-US" sz="2800" dirty="0"/>
              <a:t>.</a:t>
            </a:r>
          </a:p>
          <a:p>
            <a:pPr algn="r" rtl="1">
              <a:defRPr/>
            </a:pPr>
            <a:endParaRPr lang="en-US" dirty="0"/>
          </a:p>
        </p:txBody>
      </p:sp>
      <p:pic>
        <p:nvPicPr>
          <p:cNvPr id="1536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33825"/>
            <a:ext cx="2938463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b="0" smtClean="0"/>
              <a:t>اشياء ارتباط دهنده (</a:t>
            </a:r>
            <a:r>
              <a:rPr lang="en-US" altLang="en-US" b="0" smtClean="0"/>
              <a:t>Connecting Objects</a:t>
            </a:r>
            <a:r>
              <a:rPr lang="fa-IR" altLang="en-US" b="0" smtClean="0"/>
              <a:t>)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175" y="1533525"/>
            <a:ext cx="8086725" cy="3476625"/>
          </a:xfrm>
        </p:spPr>
        <p:txBody>
          <a:bodyPr/>
          <a:lstStyle/>
          <a:p>
            <a:pPr marL="93662" indent="0" algn="just" rtl="1">
              <a:buFontTx/>
              <a:buNone/>
              <a:defRPr/>
            </a:pPr>
            <a:r>
              <a:rPr lang="fa-IR" sz="2800" dirty="0" smtClean="0"/>
              <a:t>پیوند(</a:t>
            </a:r>
            <a:r>
              <a:rPr lang="en-US" dirty="0" smtClean="0"/>
              <a:t>Association</a:t>
            </a:r>
            <a:r>
              <a:rPr lang="fa-IR" sz="2800" dirty="0" smtClean="0"/>
              <a:t>)</a:t>
            </a:r>
          </a:p>
          <a:p>
            <a:pPr algn="just" rtl="1">
              <a:defRPr/>
            </a:pPr>
            <a:r>
              <a:rPr lang="fa-IR" sz="2800" dirty="0" smtClean="0"/>
              <a:t>براي </a:t>
            </a:r>
            <a:r>
              <a:rPr lang="fa-IR" sz="2800" dirty="0" err="1" smtClean="0"/>
              <a:t>پيوند</a:t>
            </a:r>
            <a:r>
              <a:rPr lang="fa-IR" sz="2800" dirty="0" smtClean="0"/>
              <a:t> دادن داده‏ها، متن، و سایر </a:t>
            </a:r>
            <a:r>
              <a:rPr lang="en-US" dirty="0"/>
              <a:t>Artifact</a:t>
            </a:r>
            <a:r>
              <a:rPr lang="fa-IR" sz="2800" dirty="0" smtClean="0"/>
              <a:t>ها با </a:t>
            </a:r>
            <a:r>
              <a:rPr lang="fa-IR" sz="2800" dirty="0" err="1" smtClean="0"/>
              <a:t>اشياء</a:t>
            </a:r>
            <a:r>
              <a:rPr lang="fa-IR" sz="2800" dirty="0" smtClean="0"/>
              <a:t> جريان بکار </a:t>
            </a:r>
            <a:r>
              <a:rPr lang="fa-IR" sz="2800" dirty="0" err="1" smtClean="0"/>
              <a:t>مي‏رود</a:t>
            </a:r>
            <a:endParaRPr lang="fa-IR" sz="2800" dirty="0" smtClean="0"/>
          </a:p>
          <a:p>
            <a:pPr algn="just" rtl="1">
              <a:defRPr/>
            </a:pPr>
            <a:r>
              <a:rPr lang="fa-IR" sz="2800" dirty="0" smtClean="0"/>
              <a:t>براي </a:t>
            </a:r>
            <a:r>
              <a:rPr lang="fa-IR" sz="2800" dirty="0" err="1" smtClean="0"/>
              <a:t>نمايش</a:t>
            </a:r>
            <a:r>
              <a:rPr lang="fa-IR" sz="2800" dirty="0" smtClean="0"/>
              <a:t> </a:t>
            </a:r>
            <a:r>
              <a:rPr lang="fa-IR" sz="2800" dirty="0" err="1" smtClean="0"/>
              <a:t>ورودي‏ها</a:t>
            </a:r>
            <a:r>
              <a:rPr lang="fa-IR" sz="2800" dirty="0" smtClean="0"/>
              <a:t> و </a:t>
            </a:r>
            <a:r>
              <a:rPr lang="fa-IR" sz="2800" dirty="0" err="1" smtClean="0"/>
              <a:t>خروجي‏هاي</a:t>
            </a:r>
            <a:r>
              <a:rPr lang="fa-IR" sz="2800" dirty="0" smtClean="0"/>
              <a:t> </a:t>
            </a:r>
            <a:r>
              <a:rPr lang="fa-IR" sz="2800" dirty="0" err="1" smtClean="0"/>
              <a:t>فعاليت‏ها</a:t>
            </a:r>
            <a:r>
              <a:rPr lang="fa-IR" sz="2800" dirty="0" smtClean="0"/>
              <a:t> از اين </a:t>
            </a:r>
            <a:r>
              <a:rPr lang="fa-IR" sz="2800" dirty="0" err="1" smtClean="0"/>
              <a:t>شئ</a:t>
            </a:r>
            <a:r>
              <a:rPr lang="fa-IR" sz="2800" dirty="0" smtClean="0"/>
              <a:t> استفاده </a:t>
            </a:r>
            <a:r>
              <a:rPr lang="fa-IR" sz="2800" dirty="0" err="1" smtClean="0"/>
              <a:t>مي‏شود</a:t>
            </a:r>
            <a:r>
              <a:rPr lang="fa-IR" sz="2800" dirty="0" smtClean="0"/>
              <a:t>.</a:t>
            </a:r>
          </a:p>
          <a:p>
            <a:pPr marL="93662" indent="0" algn="just" rtl="1">
              <a:buFontTx/>
              <a:buNone/>
              <a:defRPr/>
            </a:pPr>
            <a:endParaRPr lang="en-US" dirty="0" smtClean="0"/>
          </a:p>
          <a:p>
            <a:pPr algn="r" rtl="1">
              <a:defRPr/>
            </a:pPr>
            <a:endParaRPr lang="en-US" dirty="0"/>
          </a:p>
        </p:txBody>
      </p:sp>
      <p:pic>
        <p:nvPicPr>
          <p:cNvPr id="1638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4010025"/>
            <a:ext cx="2770187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ar-SA" altLang="en-US" smtClean="0"/>
              <a:t>خطوط شناوري</a:t>
            </a:r>
            <a:r>
              <a:rPr lang="fa-IR" altLang="en-US" smtClean="0"/>
              <a:t> (</a:t>
            </a:r>
            <a:r>
              <a:rPr lang="en-US" altLang="en-US" smtClean="0"/>
              <a:t>Swim lane</a:t>
            </a:r>
            <a:r>
              <a:rPr lang="fa-IR" altLang="en-US" smtClean="0"/>
              <a:t>)</a:t>
            </a:r>
            <a:endParaRPr lang="en-US" alt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altLang="en-US" sz="2800" smtClean="0"/>
              <a:t>از </a:t>
            </a:r>
            <a:r>
              <a:rPr lang="en-US" altLang="en-US" smtClean="0"/>
              <a:t>Swim</a:t>
            </a:r>
            <a:r>
              <a:rPr lang="en-US" altLang="en-US" sz="2800" smtClean="0"/>
              <a:t> </a:t>
            </a:r>
            <a:r>
              <a:rPr lang="en-US" altLang="en-US" smtClean="0"/>
              <a:t>lane</a:t>
            </a:r>
            <a:r>
              <a:rPr lang="fa-IR" altLang="en-US" sz="2800" smtClean="0"/>
              <a:t>ها برای سازمان دهي فعاليت‏ها در گروه‏ها استفاده مي‏كنند. </a:t>
            </a:r>
            <a:endParaRPr lang="en-US" altLang="en-US" sz="2800" smtClean="0"/>
          </a:p>
          <a:p>
            <a:pPr algn="r" rtl="1"/>
            <a:r>
              <a:rPr lang="fa-IR" altLang="en-US" sz="2800" smtClean="0"/>
              <a:t>اين نشان گرافيكي براي جداكردن مسئوليت‏ها يا توانايي‏هاي كاركردي مختلف مورد استفاده قرار مي‏گيرد.</a:t>
            </a:r>
          </a:p>
          <a:p>
            <a:pPr algn="r" rtl="1"/>
            <a:r>
              <a:rPr lang="en-US" altLang="en-US" sz="2800" smtClean="0"/>
              <a:t>Pool</a:t>
            </a:r>
            <a:r>
              <a:rPr lang="fa-IR" altLang="en-US" sz="2800" smtClean="0"/>
              <a:t>:در شرايطي استفاده مي‏شود كه دياگرام شامل دو شريك يا موجوديت كسب و كار باشد كه از لحاظ گرافيكي اين دو شريك در نمودار از هم جدا مي‏باشند.</a:t>
            </a:r>
          </a:p>
          <a:p>
            <a:pPr algn="r" rtl="1"/>
            <a:r>
              <a:rPr lang="en-US" altLang="en-US" sz="2800" smtClean="0"/>
              <a:t>Lane</a:t>
            </a:r>
            <a:r>
              <a:rPr lang="fa-IR" altLang="en-US" sz="2800" smtClean="0"/>
              <a:t>: براي جداكردن فعاليت‏هايي كه به يك نقش يا واحد خاص در شركت مربوط مي شوند، بكار مي‏رود</a:t>
            </a:r>
            <a:endParaRPr lang="en-US" altLang="en-US" sz="2800" smtClean="0"/>
          </a:p>
          <a:p>
            <a:pPr algn="r" rtl="1"/>
            <a:endParaRPr lang="en-US" altLang="en-US" sz="2800" smtClean="0"/>
          </a:p>
          <a:p>
            <a:pPr algn="r" rtl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en-US" altLang="en-US" smtClean="0"/>
              <a:t>Pool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altLang="en-US" sz="2800" smtClean="0"/>
              <a:t>جهت نمايش يک شريک در فرآيند بکار مي‏رود</a:t>
            </a:r>
            <a:endParaRPr lang="en-US" altLang="en-US" sz="2800" smtClean="0"/>
          </a:p>
          <a:p>
            <a:pPr algn="r" rtl="1"/>
            <a:r>
              <a:rPr lang="ar-SA" altLang="en-US" sz="2800" smtClean="0"/>
              <a:t>جعبه اي گرافيکي است براي جداکردن فعاليت‏ها از سایر </a:t>
            </a:r>
            <a:r>
              <a:rPr lang="en-US" altLang="en-US" smtClean="0"/>
              <a:t>Pool</a:t>
            </a:r>
            <a:r>
              <a:rPr lang="fa-IR" altLang="en-US" sz="2800" smtClean="0"/>
              <a:t>ها</a:t>
            </a:r>
            <a:endParaRPr lang="en-US" altLang="en-US" sz="2800" smtClean="0"/>
          </a:p>
          <a:p>
            <a:pPr algn="r" rtl="1"/>
            <a:endParaRPr lang="en-US" altLang="en-US" smtClean="0"/>
          </a:p>
        </p:txBody>
      </p:sp>
      <p:pic>
        <p:nvPicPr>
          <p:cNvPr id="18436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492375"/>
            <a:ext cx="6911975" cy="331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en-US" altLang="en-US" smtClean="0"/>
              <a:t>Lane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altLang="en-US" sz="2800" smtClean="0"/>
              <a:t>زيرقسمتي در درون يک</a:t>
            </a:r>
            <a:r>
              <a:rPr lang="en-US" altLang="en-US" smtClean="0"/>
              <a:t>Pool</a:t>
            </a:r>
            <a:r>
              <a:rPr lang="en-US" altLang="en-US" sz="2800" smtClean="0"/>
              <a:t> </a:t>
            </a:r>
            <a:r>
              <a:rPr lang="fa-IR" altLang="en-US" sz="2800" smtClean="0"/>
              <a:t> است که باعث افزايش افقي يا عمودي در طول آن مي‏شود.</a:t>
            </a:r>
            <a:endParaRPr lang="en-US" altLang="en-US" sz="2800" smtClean="0"/>
          </a:p>
          <a:p>
            <a:pPr algn="r" rtl="1"/>
            <a:r>
              <a:rPr lang="fa-IR" altLang="en-US" sz="2800" smtClean="0"/>
              <a:t>در سازمان‏دهي فعاليت‏ها و طبقه‏بندي آن‏ها بکار مي‏رود.</a:t>
            </a:r>
            <a:endParaRPr lang="en-US" altLang="en-US" sz="2800" smtClean="0"/>
          </a:p>
          <a:p>
            <a:pPr algn="r" rtl="1"/>
            <a:endParaRPr lang="en-US" altLang="en-US" smtClean="0"/>
          </a:p>
        </p:txBody>
      </p:sp>
      <p:pic>
        <p:nvPicPr>
          <p:cNvPr id="19460" name="Picture 2" descr="http://www.rickgeneva.com/wp/wp-content/uploads/2009/04/swimlanes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852738"/>
            <a:ext cx="77390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smtClean="0"/>
              <a:t>مصنوعات (</a:t>
            </a:r>
            <a:r>
              <a:rPr lang="en-US" altLang="en-US" smtClean="0"/>
              <a:t>Artifacts</a:t>
            </a:r>
            <a:r>
              <a:rPr lang="fa-IR" altLang="en-US" smtClean="0"/>
              <a:t>)</a:t>
            </a:r>
            <a:endParaRPr lang="en-US" alt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95288" y="1557338"/>
            <a:ext cx="8086725" cy="2808287"/>
          </a:xfrm>
        </p:spPr>
        <p:txBody>
          <a:bodyPr/>
          <a:lstStyle/>
          <a:p>
            <a:pPr algn="just" rtl="1"/>
            <a:r>
              <a:rPr lang="en-US" altLang="en-US" sz="2800" smtClean="0"/>
              <a:t>BPMN</a:t>
            </a:r>
            <a:r>
              <a:rPr lang="fa-IR" altLang="en-US" sz="2800" smtClean="0"/>
              <a:t> انعطاف‏پذير است و به گونه‏اي طراحي شده كه به مدل‏سازان اجازه مي‏دهد در شرايط خاص مانند بازارهاي عمودي (مثل بيمه، بانك و ...) </a:t>
            </a:r>
            <a:r>
              <a:rPr lang="en-US" altLang="en-US" sz="2800" smtClean="0"/>
              <a:t>Notation</a:t>
            </a:r>
            <a:r>
              <a:rPr lang="fa-IR" altLang="en-US" sz="2800" smtClean="0"/>
              <a:t> مقدماتی را گسترش دهند.</a:t>
            </a:r>
          </a:p>
          <a:p>
            <a:pPr algn="just" rtl="1"/>
            <a:r>
              <a:rPr lang="fa-IR" altLang="en-US" sz="2800" smtClean="0"/>
              <a:t>مدل‏سازان مي‏توانند انواع مصنوعات را براي انتقال جزئيات بيشتر در مورد نحوه‏ي انجام فرآيند (غالباً براي نمايش ورودي و خروجي فعاليت‏ها) ايجاد كنند.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smtClean="0"/>
              <a:t>مصنوعات (</a:t>
            </a:r>
            <a:r>
              <a:rPr lang="en-US" altLang="en-US" smtClean="0"/>
              <a:t>Artifacts</a:t>
            </a:r>
            <a:r>
              <a:rPr lang="fa-IR" altLang="en-US" smtClean="0"/>
              <a:t>)</a:t>
            </a:r>
            <a:endParaRPr lang="en-US" altLang="en-US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46088" y="1566863"/>
            <a:ext cx="8086725" cy="5318125"/>
          </a:xfrm>
        </p:spPr>
        <p:txBody>
          <a:bodyPr/>
          <a:lstStyle/>
          <a:p>
            <a:pPr algn="just" rtl="1"/>
            <a:r>
              <a:rPr lang="fa-IR" altLang="en-US" sz="2800" smtClean="0"/>
              <a:t>شیء داده(</a:t>
            </a:r>
            <a:r>
              <a:rPr lang="en-US" altLang="en-US" smtClean="0"/>
              <a:t>Data</a:t>
            </a:r>
            <a:r>
              <a:rPr lang="en-US" altLang="en-US" sz="2800" smtClean="0"/>
              <a:t> </a:t>
            </a:r>
            <a:r>
              <a:rPr lang="en-US" altLang="en-US" smtClean="0"/>
              <a:t>Object</a:t>
            </a:r>
            <a:r>
              <a:rPr lang="fa-IR" altLang="en-US" sz="2800" smtClean="0"/>
              <a:t>): براي نمايش چگونگي درخواست يا توليد شدن داده‏ها و اطلاعات توسط فعاليت‏ها بکار مي‏رود و با </a:t>
            </a:r>
            <a:r>
              <a:rPr lang="en-US" altLang="en-US" sz="2800" smtClean="0"/>
              <a:t>Association</a:t>
            </a:r>
            <a:r>
              <a:rPr lang="fa-IR" altLang="en-US" sz="2800" smtClean="0"/>
              <a:t> به فعالیت‏ها پیوند داده می‏شود.</a:t>
            </a:r>
            <a:endParaRPr lang="en-US" altLang="en-US" sz="2800" smtClean="0"/>
          </a:p>
        </p:txBody>
      </p:sp>
      <p:grpSp>
        <p:nvGrpSpPr>
          <p:cNvPr id="22532" name="Group 5"/>
          <p:cNvGrpSpPr>
            <a:grpSpLocks/>
          </p:cNvGrpSpPr>
          <p:nvPr/>
        </p:nvGrpSpPr>
        <p:grpSpPr bwMode="auto">
          <a:xfrm>
            <a:off x="3059113" y="3178175"/>
            <a:ext cx="2138362" cy="2095500"/>
            <a:chOff x="3060551" y="2780110"/>
            <a:chExt cx="2137048" cy="2097723"/>
          </a:xfrm>
        </p:grpSpPr>
        <p:pic>
          <p:nvPicPr>
            <p:cNvPr id="22533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3140968"/>
              <a:ext cx="1345679" cy="1736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4" name="TextBox 4"/>
            <p:cNvSpPr txBox="1">
              <a:spLocks noChangeArrowheads="1"/>
            </p:cNvSpPr>
            <p:nvPr/>
          </p:nvSpPr>
          <p:spPr bwMode="auto">
            <a:xfrm>
              <a:off x="3060551" y="2780110"/>
              <a:ext cx="201622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algn="r" rtl="1">
                <a:spcBef>
                  <a:spcPct val="0"/>
                </a:spcBef>
                <a:buClrTx/>
                <a:buFontTx/>
                <a:buNone/>
              </a:pPr>
              <a:r>
                <a:rPr lang="fa-IR" altLang="en-US">
                  <a:solidFill>
                    <a:schemeClr val="tx1"/>
                  </a:solidFill>
                  <a:latin typeface="Arial" panose="020B0604020202020204" pitchFamily="34" charset="0"/>
                </a:rPr>
                <a:t>نام(عبارت)</a:t>
              </a: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smtClean="0"/>
              <a:t>مصنوعات (</a:t>
            </a:r>
            <a:r>
              <a:rPr lang="en-US" altLang="en-US" smtClean="0"/>
              <a:t>Artifacts</a:t>
            </a:r>
            <a:r>
              <a:rPr lang="fa-IR" altLang="en-US" smtClean="0"/>
              <a:t>)</a:t>
            </a:r>
            <a:endParaRPr lang="en-US" altLang="en-US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46088" y="1566863"/>
            <a:ext cx="8086725" cy="5318125"/>
          </a:xfrm>
        </p:spPr>
        <p:txBody>
          <a:bodyPr/>
          <a:lstStyle/>
          <a:p>
            <a:pPr algn="just" rtl="1"/>
            <a:r>
              <a:rPr lang="fa-IR" altLang="en-US" sz="2800" smtClean="0"/>
              <a:t>گروه</a:t>
            </a:r>
            <a:r>
              <a:rPr lang="en-US" altLang="en-US" sz="2800" smtClean="0"/>
              <a:t> </a:t>
            </a:r>
            <a:r>
              <a:rPr lang="fa-IR" altLang="en-US" sz="2800" smtClean="0"/>
              <a:t>(</a:t>
            </a:r>
            <a:r>
              <a:rPr lang="en-US" altLang="en-US" smtClean="0"/>
              <a:t>Group</a:t>
            </a:r>
            <a:r>
              <a:rPr lang="fa-IR" altLang="en-US" sz="2800" smtClean="0"/>
              <a:t>):گروه‏بندي مي‏تواند براي اهداف تجزیه و تحليل و يا مستندسازي مورد استفاده قرار گيرد، علي‏رغم اين که تأثيري بر </a:t>
            </a:r>
            <a:r>
              <a:rPr lang="en-US" altLang="en-US" smtClean="0"/>
              <a:t>Sequence</a:t>
            </a:r>
            <a:r>
              <a:rPr lang="en-US" altLang="en-US" sz="2800" smtClean="0"/>
              <a:t> </a:t>
            </a:r>
            <a:r>
              <a:rPr lang="en-US" altLang="en-US" smtClean="0"/>
              <a:t>flow</a:t>
            </a:r>
            <a:r>
              <a:rPr lang="fa-IR" altLang="en-US" sz="2800" smtClean="0"/>
              <a:t> نخواهد داشت.</a:t>
            </a:r>
            <a:endParaRPr lang="en-US" altLang="en-US" sz="2800" smtClean="0"/>
          </a:p>
        </p:txBody>
      </p:sp>
      <p:pic>
        <p:nvPicPr>
          <p:cNvPr id="2355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789363"/>
            <a:ext cx="1800225" cy="134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smtClean="0"/>
              <a:t>مصنوعات (</a:t>
            </a:r>
            <a:r>
              <a:rPr lang="en-US" altLang="en-US" smtClean="0"/>
              <a:t>Artifacts</a:t>
            </a:r>
            <a:r>
              <a:rPr lang="fa-IR" altLang="en-US" smtClean="0"/>
              <a:t>)</a:t>
            </a:r>
            <a:endParaRPr lang="en-US" altLang="en-US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46088" y="1566863"/>
            <a:ext cx="8086725" cy="5318125"/>
          </a:xfrm>
        </p:spPr>
        <p:txBody>
          <a:bodyPr/>
          <a:lstStyle/>
          <a:p>
            <a:pPr algn="just" rtl="1"/>
            <a:r>
              <a:rPr lang="fa-IR" altLang="en-US" sz="2800" smtClean="0"/>
              <a:t>حاشیه‏نویسی (</a:t>
            </a:r>
            <a:r>
              <a:rPr lang="en-US" altLang="en-US" sz="2800" smtClean="0"/>
              <a:t>Annotation</a:t>
            </a:r>
            <a:r>
              <a:rPr lang="fa-IR" altLang="en-US" sz="2800" smtClean="0"/>
              <a:t>):مکانيزمي است که مدل‏ساز از آن به منظور تأمين اطلاعات متني اضافي براي خواننده‏ي دياگرام، استفاده مي‏کند.</a:t>
            </a:r>
            <a:endParaRPr lang="en-US" altLang="en-US" sz="2800" smtClean="0"/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2916238" y="3213100"/>
            <a:ext cx="2813050" cy="2184400"/>
            <a:chOff x="2915816" y="3212976"/>
            <a:chExt cx="2813140" cy="2183774"/>
          </a:xfrm>
        </p:grpSpPr>
        <p:pic>
          <p:nvPicPr>
            <p:cNvPr id="24581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5816" y="3212976"/>
              <a:ext cx="2601944" cy="2183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2" name="TextBox 3"/>
            <p:cNvSpPr txBox="1">
              <a:spLocks noChangeArrowheads="1"/>
            </p:cNvSpPr>
            <p:nvPr/>
          </p:nvSpPr>
          <p:spPr bwMode="auto">
            <a:xfrm>
              <a:off x="4283968" y="3861048"/>
              <a:ext cx="1444988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B Nazanin" panose="00000400000000000000" pitchFamily="2" charset="-7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B Nazanin" panose="00000400000000000000" pitchFamily="2" charset="-7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B Nazanin" panose="00000400000000000000" pitchFamily="2" charset="-7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B Nazanin" panose="00000400000000000000" pitchFamily="2" charset="-7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B Nazanin" panose="00000400000000000000" pitchFamily="2" charset="-78"/>
                </a:defRPr>
              </a:lvl9pPr>
            </a:lstStyle>
            <a:p>
              <a:pPr algn="just" rtl="1"/>
              <a:r>
                <a:rPr lang="fa-IR" altLang="en-US"/>
                <a:t>توصیف متنی در اینجا قرار می گیرد.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>
              <a:defRPr/>
            </a:pPr>
            <a:r>
              <a:rPr lang="fa-IR" dirty="0" smtClean="0"/>
              <a:t>تعریف </a:t>
            </a:r>
            <a:r>
              <a:rPr lang="en-US" sz="2400" dirty="0">
                <a:latin typeface="+mn-lt"/>
                <a:ea typeface="+mn-ea"/>
                <a:cs typeface="+mn-cs"/>
              </a:rPr>
              <a:t>BPMN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250825" y="1484313"/>
            <a:ext cx="8086725" cy="2665412"/>
          </a:xfrm>
        </p:spPr>
        <p:txBody>
          <a:bodyPr/>
          <a:lstStyle/>
          <a:p>
            <a:pPr algn="r" rtl="1"/>
            <a:r>
              <a:rPr lang="en-US" altLang="en-US" smtClean="0"/>
              <a:t>BPMN</a:t>
            </a:r>
            <a:r>
              <a:rPr lang="fa-IR" altLang="en-US" sz="2800" smtClean="0"/>
              <a:t> زبان استاندارد مدلسازي فرآیندهاي کسب و کار است.</a:t>
            </a:r>
          </a:p>
          <a:p>
            <a:pPr algn="r" rtl="1"/>
            <a:r>
              <a:rPr lang="fa-IR" altLang="en-US" sz="2800" smtClean="0"/>
              <a:t>ابزار اصلی در تکنولوژي مدیریت فرآیندهاي کسب و کار(</a:t>
            </a:r>
            <a:r>
              <a:rPr lang="en-US" altLang="en-US" smtClean="0"/>
              <a:t>BPM</a:t>
            </a:r>
            <a:r>
              <a:rPr lang="fa-IR" altLang="en-US" sz="2800" smtClean="0"/>
              <a:t>) می باشد.</a:t>
            </a:r>
          </a:p>
          <a:p>
            <a:pPr algn="r" rtl="1"/>
            <a:r>
              <a:rPr lang="fa-IR" altLang="en-US" sz="2800" smtClean="0"/>
              <a:t>در واقع می توان گفت مزیت اصلی استفاده از تکنولوژي </a:t>
            </a:r>
            <a:r>
              <a:rPr lang="en-US" altLang="en-US" smtClean="0"/>
              <a:t>BPM</a:t>
            </a:r>
            <a:r>
              <a:rPr lang="fa-IR" altLang="en-US" sz="2800" smtClean="0"/>
              <a:t>، وجود زبان استانداردي به نام </a:t>
            </a:r>
            <a:r>
              <a:rPr lang="en-US" altLang="en-US" smtClean="0"/>
              <a:t>BPMN</a:t>
            </a:r>
            <a:r>
              <a:rPr lang="fa-IR" altLang="en-US" sz="2800" smtClean="0"/>
              <a:t> است.</a:t>
            </a: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indent="0" algn="r" rtl="1" eaLnBrk="1" hangingPunct="1"/>
            <a:r>
              <a:rPr lang="fa-IR" altLang="en-US" smtClean="0"/>
              <a:t>مثالی برای مصنوعات </a:t>
            </a:r>
            <a:endParaRPr lang="en-US" altLang="en-US" smtClean="0"/>
          </a:p>
        </p:txBody>
      </p:sp>
      <p:grpSp>
        <p:nvGrpSpPr>
          <p:cNvPr id="25603" name="Group 1"/>
          <p:cNvGrpSpPr>
            <a:grpSpLocks/>
          </p:cNvGrpSpPr>
          <p:nvPr/>
        </p:nvGrpSpPr>
        <p:grpSpPr bwMode="auto">
          <a:xfrm>
            <a:off x="822325" y="1773238"/>
            <a:ext cx="6918325" cy="3817937"/>
            <a:chOff x="821978" y="1843236"/>
            <a:chExt cx="6527800" cy="3440113"/>
          </a:xfrm>
        </p:grpSpPr>
        <p:sp>
          <p:nvSpPr>
            <p:cNvPr id="25604" name="Freeform 6"/>
            <p:cNvSpPr>
              <a:spLocks/>
            </p:cNvSpPr>
            <p:nvPr/>
          </p:nvSpPr>
          <p:spPr bwMode="auto">
            <a:xfrm>
              <a:off x="821978" y="4110186"/>
              <a:ext cx="269875" cy="269875"/>
            </a:xfrm>
            <a:custGeom>
              <a:avLst/>
              <a:gdLst>
                <a:gd name="T0" fmla="*/ 2147483646 w 340"/>
                <a:gd name="T1" fmla="*/ 2147483646 h 340"/>
                <a:gd name="T2" fmla="*/ 2147483646 w 340"/>
                <a:gd name="T3" fmla="*/ 2147483646 h 340"/>
                <a:gd name="T4" fmla="*/ 2147483646 w 340"/>
                <a:gd name="T5" fmla="*/ 2147483646 h 340"/>
                <a:gd name="T6" fmla="*/ 2147483646 w 340"/>
                <a:gd name="T7" fmla="*/ 2147483646 h 340"/>
                <a:gd name="T8" fmla="*/ 2147483646 w 340"/>
                <a:gd name="T9" fmla="*/ 2147483646 h 340"/>
                <a:gd name="T10" fmla="*/ 2147483646 w 340"/>
                <a:gd name="T11" fmla="*/ 2147483646 h 340"/>
                <a:gd name="T12" fmla="*/ 2147483646 w 340"/>
                <a:gd name="T13" fmla="*/ 2147483646 h 340"/>
                <a:gd name="T14" fmla="*/ 2147483646 w 340"/>
                <a:gd name="T15" fmla="*/ 2147483646 h 340"/>
                <a:gd name="T16" fmla="*/ 2147483646 w 340"/>
                <a:gd name="T17" fmla="*/ 2147483646 h 340"/>
                <a:gd name="T18" fmla="*/ 2147483646 w 340"/>
                <a:gd name="T19" fmla="*/ 2147483646 h 340"/>
                <a:gd name="T20" fmla="*/ 2147483646 w 340"/>
                <a:gd name="T21" fmla="*/ 2147483646 h 340"/>
                <a:gd name="T22" fmla="*/ 2147483646 w 340"/>
                <a:gd name="T23" fmla="*/ 2147483646 h 340"/>
                <a:gd name="T24" fmla="*/ 2147483646 w 340"/>
                <a:gd name="T25" fmla="*/ 2147483646 h 340"/>
                <a:gd name="T26" fmla="*/ 2147483646 w 340"/>
                <a:gd name="T27" fmla="*/ 2147483646 h 340"/>
                <a:gd name="T28" fmla="*/ 2147483646 w 340"/>
                <a:gd name="T29" fmla="*/ 2147483646 h 340"/>
                <a:gd name="T30" fmla="*/ 0 w 340"/>
                <a:gd name="T31" fmla="*/ 2147483646 h 340"/>
                <a:gd name="T32" fmla="*/ 0 w 340"/>
                <a:gd name="T33" fmla="*/ 2147483646 h 340"/>
                <a:gd name="T34" fmla="*/ 2147483646 w 340"/>
                <a:gd name="T35" fmla="*/ 2147483646 h 340"/>
                <a:gd name="T36" fmla="*/ 2147483646 w 340"/>
                <a:gd name="T37" fmla="*/ 2147483646 h 340"/>
                <a:gd name="T38" fmla="*/ 2147483646 w 340"/>
                <a:gd name="T39" fmla="*/ 2147483646 h 340"/>
                <a:gd name="T40" fmla="*/ 2147483646 w 340"/>
                <a:gd name="T41" fmla="*/ 2147483646 h 340"/>
                <a:gd name="T42" fmla="*/ 2147483646 w 340"/>
                <a:gd name="T43" fmla="*/ 2147483646 h 340"/>
                <a:gd name="T44" fmla="*/ 2147483646 w 340"/>
                <a:gd name="T45" fmla="*/ 2147483646 h 340"/>
                <a:gd name="T46" fmla="*/ 2147483646 w 340"/>
                <a:gd name="T47" fmla="*/ 2147483646 h 340"/>
                <a:gd name="T48" fmla="*/ 2147483646 w 340"/>
                <a:gd name="T49" fmla="*/ 2147483646 h 340"/>
                <a:gd name="T50" fmla="*/ 2147483646 w 340"/>
                <a:gd name="T51" fmla="*/ 2147483646 h 340"/>
                <a:gd name="T52" fmla="*/ 2147483646 w 340"/>
                <a:gd name="T53" fmla="*/ 2147483646 h 340"/>
                <a:gd name="T54" fmla="*/ 2147483646 w 340"/>
                <a:gd name="T55" fmla="*/ 2147483646 h 340"/>
                <a:gd name="T56" fmla="*/ 2147483646 w 340"/>
                <a:gd name="T57" fmla="*/ 2147483646 h 340"/>
                <a:gd name="T58" fmla="*/ 2147483646 w 340"/>
                <a:gd name="T59" fmla="*/ 2147483646 h 340"/>
                <a:gd name="T60" fmla="*/ 2147483646 w 340"/>
                <a:gd name="T61" fmla="*/ 2147483646 h 340"/>
                <a:gd name="T62" fmla="*/ 2147483646 w 340"/>
                <a:gd name="T63" fmla="*/ 214748364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0"/>
                <a:gd name="T97" fmla="*/ 0 h 340"/>
                <a:gd name="T98" fmla="*/ 340 w 340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0" h="340">
                  <a:moveTo>
                    <a:pt x="340" y="170"/>
                  </a:moveTo>
                  <a:lnTo>
                    <a:pt x="339" y="153"/>
                  </a:lnTo>
                  <a:lnTo>
                    <a:pt x="337" y="136"/>
                  </a:lnTo>
                  <a:lnTo>
                    <a:pt x="332" y="121"/>
                  </a:lnTo>
                  <a:lnTo>
                    <a:pt x="327" y="105"/>
                  </a:lnTo>
                  <a:lnTo>
                    <a:pt x="320" y="90"/>
                  </a:lnTo>
                  <a:lnTo>
                    <a:pt x="311" y="76"/>
                  </a:lnTo>
                  <a:lnTo>
                    <a:pt x="300" y="63"/>
                  </a:lnTo>
                  <a:lnTo>
                    <a:pt x="290" y="50"/>
                  </a:lnTo>
                  <a:lnTo>
                    <a:pt x="278" y="40"/>
                  </a:lnTo>
                  <a:lnTo>
                    <a:pt x="265" y="30"/>
                  </a:lnTo>
                  <a:lnTo>
                    <a:pt x="251" y="22"/>
                  </a:lnTo>
                  <a:lnTo>
                    <a:pt x="236" y="14"/>
                  </a:lnTo>
                  <a:lnTo>
                    <a:pt x="220" y="8"/>
                  </a:lnTo>
                  <a:lnTo>
                    <a:pt x="204" y="5"/>
                  </a:lnTo>
                  <a:lnTo>
                    <a:pt x="187" y="2"/>
                  </a:lnTo>
                  <a:lnTo>
                    <a:pt x="170" y="0"/>
                  </a:lnTo>
                  <a:lnTo>
                    <a:pt x="152" y="2"/>
                  </a:lnTo>
                  <a:lnTo>
                    <a:pt x="135" y="5"/>
                  </a:lnTo>
                  <a:lnTo>
                    <a:pt x="119" y="8"/>
                  </a:lnTo>
                  <a:lnTo>
                    <a:pt x="103" y="14"/>
                  </a:lnTo>
                  <a:lnTo>
                    <a:pt x="88" y="22"/>
                  </a:lnTo>
                  <a:lnTo>
                    <a:pt x="75" y="30"/>
                  </a:lnTo>
                  <a:lnTo>
                    <a:pt x="61" y="40"/>
                  </a:lnTo>
                  <a:lnTo>
                    <a:pt x="50" y="50"/>
                  </a:lnTo>
                  <a:lnTo>
                    <a:pt x="39" y="63"/>
                  </a:lnTo>
                  <a:lnTo>
                    <a:pt x="28" y="76"/>
                  </a:lnTo>
                  <a:lnTo>
                    <a:pt x="20" y="90"/>
                  </a:lnTo>
                  <a:lnTo>
                    <a:pt x="14" y="105"/>
                  </a:lnTo>
                  <a:lnTo>
                    <a:pt x="7" y="121"/>
                  </a:lnTo>
                  <a:lnTo>
                    <a:pt x="3" y="136"/>
                  </a:lnTo>
                  <a:lnTo>
                    <a:pt x="0" y="153"/>
                  </a:lnTo>
                  <a:lnTo>
                    <a:pt x="0" y="170"/>
                  </a:lnTo>
                  <a:lnTo>
                    <a:pt x="0" y="189"/>
                  </a:lnTo>
                  <a:lnTo>
                    <a:pt x="3" y="206"/>
                  </a:lnTo>
                  <a:lnTo>
                    <a:pt x="7" y="221"/>
                  </a:lnTo>
                  <a:lnTo>
                    <a:pt x="14" y="237"/>
                  </a:lnTo>
                  <a:lnTo>
                    <a:pt x="20" y="252"/>
                  </a:lnTo>
                  <a:lnTo>
                    <a:pt x="28" y="266"/>
                  </a:lnTo>
                  <a:lnTo>
                    <a:pt x="39" y="279"/>
                  </a:lnTo>
                  <a:lnTo>
                    <a:pt x="50" y="292"/>
                  </a:lnTo>
                  <a:lnTo>
                    <a:pt x="61" y="302"/>
                  </a:lnTo>
                  <a:lnTo>
                    <a:pt x="75" y="312"/>
                  </a:lnTo>
                  <a:lnTo>
                    <a:pt x="88" y="320"/>
                  </a:lnTo>
                  <a:lnTo>
                    <a:pt x="103" y="328"/>
                  </a:lnTo>
                  <a:lnTo>
                    <a:pt x="119" y="334"/>
                  </a:lnTo>
                  <a:lnTo>
                    <a:pt x="135" y="337"/>
                  </a:lnTo>
                  <a:lnTo>
                    <a:pt x="152" y="340"/>
                  </a:lnTo>
                  <a:lnTo>
                    <a:pt x="170" y="340"/>
                  </a:lnTo>
                  <a:lnTo>
                    <a:pt x="187" y="340"/>
                  </a:lnTo>
                  <a:lnTo>
                    <a:pt x="204" y="337"/>
                  </a:lnTo>
                  <a:lnTo>
                    <a:pt x="220" y="334"/>
                  </a:lnTo>
                  <a:lnTo>
                    <a:pt x="236" y="328"/>
                  </a:lnTo>
                  <a:lnTo>
                    <a:pt x="251" y="320"/>
                  </a:lnTo>
                  <a:lnTo>
                    <a:pt x="265" y="312"/>
                  </a:lnTo>
                  <a:lnTo>
                    <a:pt x="278" y="302"/>
                  </a:lnTo>
                  <a:lnTo>
                    <a:pt x="290" y="292"/>
                  </a:lnTo>
                  <a:lnTo>
                    <a:pt x="300" y="279"/>
                  </a:lnTo>
                  <a:lnTo>
                    <a:pt x="311" y="266"/>
                  </a:lnTo>
                  <a:lnTo>
                    <a:pt x="320" y="252"/>
                  </a:lnTo>
                  <a:lnTo>
                    <a:pt x="327" y="237"/>
                  </a:lnTo>
                  <a:lnTo>
                    <a:pt x="332" y="221"/>
                  </a:lnTo>
                  <a:lnTo>
                    <a:pt x="337" y="206"/>
                  </a:lnTo>
                  <a:lnTo>
                    <a:pt x="339" y="189"/>
                  </a:lnTo>
                  <a:lnTo>
                    <a:pt x="34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5" name="Freeform 7"/>
            <p:cNvSpPr>
              <a:spLocks/>
            </p:cNvSpPr>
            <p:nvPr/>
          </p:nvSpPr>
          <p:spPr bwMode="auto">
            <a:xfrm>
              <a:off x="821978" y="4110186"/>
              <a:ext cx="269875" cy="269875"/>
            </a:xfrm>
            <a:custGeom>
              <a:avLst/>
              <a:gdLst>
                <a:gd name="T0" fmla="*/ 2147483646 w 340"/>
                <a:gd name="T1" fmla="*/ 2147483646 h 340"/>
                <a:gd name="T2" fmla="*/ 2147483646 w 340"/>
                <a:gd name="T3" fmla="*/ 2147483646 h 340"/>
                <a:gd name="T4" fmla="*/ 2147483646 w 340"/>
                <a:gd name="T5" fmla="*/ 2147483646 h 340"/>
                <a:gd name="T6" fmla="*/ 2147483646 w 340"/>
                <a:gd name="T7" fmla="*/ 2147483646 h 340"/>
                <a:gd name="T8" fmla="*/ 2147483646 w 340"/>
                <a:gd name="T9" fmla="*/ 2147483646 h 340"/>
                <a:gd name="T10" fmla="*/ 2147483646 w 340"/>
                <a:gd name="T11" fmla="*/ 2147483646 h 340"/>
                <a:gd name="T12" fmla="*/ 2147483646 w 340"/>
                <a:gd name="T13" fmla="*/ 2147483646 h 340"/>
                <a:gd name="T14" fmla="*/ 2147483646 w 340"/>
                <a:gd name="T15" fmla="*/ 2147483646 h 340"/>
                <a:gd name="T16" fmla="*/ 2147483646 w 340"/>
                <a:gd name="T17" fmla="*/ 2147483646 h 340"/>
                <a:gd name="T18" fmla="*/ 2147483646 w 340"/>
                <a:gd name="T19" fmla="*/ 2147483646 h 340"/>
                <a:gd name="T20" fmla="*/ 2147483646 w 340"/>
                <a:gd name="T21" fmla="*/ 2147483646 h 340"/>
                <a:gd name="T22" fmla="*/ 2147483646 w 340"/>
                <a:gd name="T23" fmla="*/ 2147483646 h 340"/>
                <a:gd name="T24" fmla="*/ 2147483646 w 340"/>
                <a:gd name="T25" fmla="*/ 2147483646 h 340"/>
                <a:gd name="T26" fmla="*/ 2147483646 w 340"/>
                <a:gd name="T27" fmla="*/ 2147483646 h 340"/>
                <a:gd name="T28" fmla="*/ 2147483646 w 340"/>
                <a:gd name="T29" fmla="*/ 2147483646 h 340"/>
                <a:gd name="T30" fmla="*/ 0 w 340"/>
                <a:gd name="T31" fmla="*/ 2147483646 h 340"/>
                <a:gd name="T32" fmla="*/ 0 w 340"/>
                <a:gd name="T33" fmla="*/ 2147483646 h 340"/>
                <a:gd name="T34" fmla="*/ 2147483646 w 340"/>
                <a:gd name="T35" fmla="*/ 2147483646 h 340"/>
                <a:gd name="T36" fmla="*/ 2147483646 w 340"/>
                <a:gd name="T37" fmla="*/ 2147483646 h 340"/>
                <a:gd name="T38" fmla="*/ 2147483646 w 340"/>
                <a:gd name="T39" fmla="*/ 2147483646 h 340"/>
                <a:gd name="T40" fmla="*/ 2147483646 w 340"/>
                <a:gd name="T41" fmla="*/ 2147483646 h 340"/>
                <a:gd name="T42" fmla="*/ 2147483646 w 340"/>
                <a:gd name="T43" fmla="*/ 2147483646 h 340"/>
                <a:gd name="T44" fmla="*/ 2147483646 w 340"/>
                <a:gd name="T45" fmla="*/ 2147483646 h 340"/>
                <a:gd name="T46" fmla="*/ 2147483646 w 340"/>
                <a:gd name="T47" fmla="*/ 2147483646 h 340"/>
                <a:gd name="T48" fmla="*/ 2147483646 w 340"/>
                <a:gd name="T49" fmla="*/ 2147483646 h 340"/>
                <a:gd name="T50" fmla="*/ 2147483646 w 340"/>
                <a:gd name="T51" fmla="*/ 2147483646 h 340"/>
                <a:gd name="T52" fmla="*/ 2147483646 w 340"/>
                <a:gd name="T53" fmla="*/ 2147483646 h 340"/>
                <a:gd name="T54" fmla="*/ 2147483646 w 340"/>
                <a:gd name="T55" fmla="*/ 2147483646 h 340"/>
                <a:gd name="T56" fmla="*/ 2147483646 w 340"/>
                <a:gd name="T57" fmla="*/ 2147483646 h 340"/>
                <a:gd name="T58" fmla="*/ 2147483646 w 340"/>
                <a:gd name="T59" fmla="*/ 2147483646 h 340"/>
                <a:gd name="T60" fmla="*/ 2147483646 w 340"/>
                <a:gd name="T61" fmla="*/ 2147483646 h 340"/>
                <a:gd name="T62" fmla="*/ 2147483646 w 340"/>
                <a:gd name="T63" fmla="*/ 214748364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0"/>
                <a:gd name="T97" fmla="*/ 0 h 340"/>
                <a:gd name="T98" fmla="*/ 340 w 340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0" h="340">
                  <a:moveTo>
                    <a:pt x="340" y="170"/>
                  </a:moveTo>
                  <a:lnTo>
                    <a:pt x="339" y="153"/>
                  </a:lnTo>
                  <a:lnTo>
                    <a:pt x="337" y="136"/>
                  </a:lnTo>
                  <a:lnTo>
                    <a:pt x="332" y="121"/>
                  </a:lnTo>
                  <a:lnTo>
                    <a:pt x="327" y="105"/>
                  </a:lnTo>
                  <a:lnTo>
                    <a:pt x="320" y="90"/>
                  </a:lnTo>
                  <a:lnTo>
                    <a:pt x="311" y="76"/>
                  </a:lnTo>
                  <a:lnTo>
                    <a:pt x="300" y="63"/>
                  </a:lnTo>
                  <a:lnTo>
                    <a:pt x="290" y="50"/>
                  </a:lnTo>
                  <a:lnTo>
                    <a:pt x="278" y="40"/>
                  </a:lnTo>
                  <a:lnTo>
                    <a:pt x="265" y="30"/>
                  </a:lnTo>
                  <a:lnTo>
                    <a:pt x="251" y="22"/>
                  </a:lnTo>
                  <a:lnTo>
                    <a:pt x="236" y="14"/>
                  </a:lnTo>
                  <a:lnTo>
                    <a:pt x="220" y="8"/>
                  </a:lnTo>
                  <a:lnTo>
                    <a:pt x="204" y="5"/>
                  </a:lnTo>
                  <a:lnTo>
                    <a:pt x="187" y="2"/>
                  </a:lnTo>
                  <a:lnTo>
                    <a:pt x="170" y="0"/>
                  </a:lnTo>
                  <a:lnTo>
                    <a:pt x="152" y="2"/>
                  </a:lnTo>
                  <a:lnTo>
                    <a:pt x="135" y="5"/>
                  </a:lnTo>
                  <a:lnTo>
                    <a:pt x="119" y="8"/>
                  </a:lnTo>
                  <a:lnTo>
                    <a:pt x="103" y="14"/>
                  </a:lnTo>
                  <a:lnTo>
                    <a:pt x="88" y="22"/>
                  </a:lnTo>
                  <a:lnTo>
                    <a:pt x="75" y="30"/>
                  </a:lnTo>
                  <a:lnTo>
                    <a:pt x="61" y="40"/>
                  </a:lnTo>
                  <a:lnTo>
                    <a:pt x="50" y="50"/>
                  </a:lnTo>
                  <a:lnTo>
                    <a:pt x="39" y="63"/>
                  </a:lnTo>
                  <a:lnTo>
                    <a:pt x="28" y="76"/>
                  </a:lnTo>
                  <a:lnTo>
                    <a:pt x="20" y="90"/>
                  </a:lnTo>
                  <a:lnTo>
                    <a:pt x="14" y="105"/>
                  </a:lnTo>
                  <a:lnTo>
                    <a:pt x="7" y="121"/>
                  </a:lnTo>
                  <a:lnTo>
                    <a:pt x="3" y="136"/>
                  </a:lnTo>
                  <a:lnTo>
                    <a:pt x="0" y="153"/>
                  </a:lnTo>
                  <a:lnTo>
                    <a:pt x="0" y="170"/>
                  </a:lnTo>
                  <a:lnTo>
                    <a:pt x="0" y="189"/>
                  </a:lnTo>
                  <a:lnTo>
                    <a:pt x="3" y="206"/>
                  </a:lnTo>
                  <a:lnTo>
                    <a:pt x="7" y="221"/>
                  </a:lnTo>
                  <a:lnTo>
                    <a:pt x="14" y="237"/>
                  </a:lnTo>
                  <a:lnTo>
                    <a:pt x="20" y="252"/>
                  </a:lnTo>
                  <a:lnTo>
                    <a:pt x="28" y="266"/>
                  </a:lnTo>
                  <a:lnTo>
                    <a:pt x="39" y="279"/>
                  </a:lnTo>
                  <a:lnTo>
                    <a:pt x="50" y="292"/>
                  </a:lnTo>
                  <a:lnTo>
                    <a:pt x="61" y="302"/>
                  </a:lnTo>
                  <a:lnTo>
                    <a:pt x="75" y="312"/>
                  </a:lnTo>
                  <a:lnTo>
                    <a:pt x="88" y="320"/>
                  </a:lnTo>
                  <a:lnTo>
                    <a:pt x="103" y="328"/>
                  </a:lnTo>
                  <a:lnTo>
                    <a:pt x="119" y="334"/>
                  </a:lnTo>
                  <a:lnTo>
                    <a:pt x="135" y="337"/>
                  </a:lnTo>
                  <a:lnTo>
                    <a:pt x="152" y="340"/>
                  </a:lnTo>
                  <a:lnTo>
                    <a:pt x="170" y="340"/>
                  </a:lnTo>
                  <a:lnTo>
                    <a:pt x="187" y="340"/>
                  </a:lnTo>
                  <a:lnTo>
                    <a:pt x="204" y="337"/>
                  </a:lnTo>
                  <a:lnTo>
                    <a:pt x="220" y="334"/>
                  </a:lnTo>
                  <a:lnTo>
                    <a:pt x="236" y="328"/>
                  </a:lnTo>
                  <a:lnTo>
                    <a:pt x="251" y="320"/>
                  </a:lnTo>
                  <a:lnTo>
                    <a:pt x="265" y="312"/>
                  </a:lnTo>
                  <a:lnTo>
                    <a:pt x="278" y="302"/>
                  </a:lnTo>
                  <a:lnTo>
                    <a:pt x="290" y="292"/>
                  </a:lnTo>
                  <a:lnTo>
                    <a:pt x="300" y="279"/>
                  </a:lnTo>
                  <a:lnTo>
                    <a:pt x="311" y="266"/>
                  </a:lnTo>
                  <a:lnTo>
                    <a:pt x="320" y="252"/>
                  </a:lnTo>
                  <a:lnTo>
                    <a:pt x="327" y="237"/>
                  </a:lnTo>
                  <a:lnTo>
                    <a:pt x="332" y="221"/>
                  </a:lnTo>
                  <a:lnTo>
                    <a:pt x="337" y="206"/>
                  </a:lnTo>
                  <a:lnTo>
                    <a:pt x="339" y="189"/>
                  </a:lnTo>
                  <a:lnTo>
                    <a:pt x="340" y="170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6" name="Freeform 8"/>
            <p:cNvSpPr>
              <a:spLocks/>
            </p:cNvSpPr>
            <p:nvPr/>
          </p:nvSpPr>
          <p:spPr bwMode="auto">
            <a:xfrm>
              <a:off x="2350740" y="3200549"/>
              <a:ext cx="762000" cy="561975"/>
            </a:xfrm>
            <a:custGeom>
              <a:avLst/>
              <a:gdLst>
                <a:gd name="T0" fmla="*/ 2147483646 w 960"/>
                <a:gd name="T1" fmla="*/ 2147483646 h 709"/>
                <a:gd name="T2" fmla="*/ 2147483646 w 960"/>
                <a:gd name="T3" fmla="*/ 2147483646 h 709"/>
                <a:gd name="T4" fmla="*/ 2147483646 w 960"/>
                <a:gd name="T5" fmla="*/ 2147483646 h 709"/>
                <a:gd name="T6" fmla="*/ 2147483646 w 960"/>
                <a:gd name="T7" fmla="*/ 2147483646 h 709"/>
                <a:gd name="T8" fmla="*/ 2147483646 w 960"/>
                <a:gd name="T9" fmla="*/ 2147483646 h 709"/>
                <a:gd name="T10" fmla="*/ 2147483646 w 960"/>
                <a:gd name="T11" fmla="*/ 2147483646 h 709"/>
                <a:gd name="T12" fmla="*/ 2147483646 w 960"/>
                <a:gd name="T13" fmla="*/ 2147483646 h 709"/>
                <a:gd name="T14" fmla="*/ 2147483646 w 960"/>
                <a:gd name="T15" fmla="*/ 2147483646 h 709"/>
                <a:gd name="T16" fmla="*/ 2147483646 w 960"/>
                <a:gd name="T17" fmla="*/ 2147483646 h 709"/>
                <a:gd name="T18" fmla="*/ 2147483646 w 960"/>
                <a:gd name="T19" fmla="*/ 2147483646 h 709"/>
                <a:gd name="T20" fmla="*/ 2147483646 w 960"/>
                <a:gd name="T21" fmla="*/ 2147483646 h 709"/>
                <a:gd name="T22" fmla="*/ 2147483646 w 960"/>
                <a:gd name="T23" fmla="*/ 2147483646 h 709"/>
                <a:gd name="T24" fmla="*/ 2147483646 w 960"/>
                <a:gd name="T25" fmla="*/ 2147483646 h 709"/>
                <a:gd name="T26" fmla="*/ 2147483646 w 960"/>
                <a:gd name="T27" fmla="*/ 2147483646 h 709"/>
                <a:gd name="T28" fmla="*/ 2147483646 w 960"/>
                <a:gd name="T29" fmla="*/ 2147483646 h 709"/>
                <a:gd name="T30" fmla="*/ 2147483646 w 960"/>
                <a:gd name="T31" fmla="*/ 2147483646 h 709"/>
                <a:gd name="T32" fmla="*/ 2147483646 w 960"/>
                <a:gd name="T33" fmla="*/ 2147483646 h 709"/>
                <a:gd name="T34" fmla="*/ 2147483646 w 960"/>
                <a:gd name="T35" fmla="*/ 2147483646 h 709"/>
                <a:gd name="T36" fmla="*/ 2147483646 w 960"/>
                <a:gd name="T37" fmla="*/ 2147483646 h 709"/>
                <a:gd name="T38" fmla="*/ 2147483646 w 960"/>
                <a:gd name="T39" fmla="*/ 0 h 709"/>
                <a:gd name="T40" fmla="*/ 2147483646 w 960"/>
                <a:gd name="T41" fmla="*/ 0 h 709"/>
                <a:gd name="T42" fmla="*/ 2147483646 w 960"/>
                <a:gd name="T43" fmla="*/ 2147483646 h 709"/>
                <a:gd name="T44" fmla="*/ 2147483646 w 960"/>
                <a:gd name="T45" fmla="*/ 2147483646 h 709"/>
                <a:gd name="T46" fmla="*/ 2147483646 w 960"/>
                <a:gd name="T47" fmla="*/ 2147483646 h 709"/>
                <a:gd name="T48" fmla="*/ 2147483646 w 960"/>
                <a:gd name="T49" fmla="*/ 2147483646 h 709"/>
                <a:gd name="T50" fmla="*/ 2147483646 w 960"/>
                <a:gd name="T51" fmla="*/ 2147483646 h 709"/>
                <a:gd name="T52" fmla="*/ 2147483646 w 960"/>
                <a:gd name="T53" fmla="*/ 2147483646 h 709"/>
                <a:gd name="T54" fmla="*/ 2147483646 w 960"/>
                <a:gd name="T55" fmla="*/ 2147483646 h 709"/>
                <a:gd name="T56" fmla="*/ 0 w 960"/>
                <a:gd name="T57" fmla="*/ 2147483646 h 709"/>
                <a:gd name="T58" fmla="*/ 0 w 960"/>
                <a:gd name="T59" fmla="*/ 2147483646 h 709"/>
                <a:gd name="T60" fmla="*/ 2147483646 w 960"/>
                <a:gd name="T61" fmla="*/ 2147483646 h 709"/>
                <a:gd name="T62" fmla="*/ 2147483646 w 960"/>
                <a:gd name="T63" fmla="*/ 2147483646 h 709"/>
                <a:gd name="T64" fmla="*/ 2147483646 w 960"/>
                <a:gd name="T65" fmla="*/ 2147483646 h 709"/>
                <a:gd name="T66" fmla="*/ 2147483646 w 960"/>
                <a:gd name="T67" fmla="*/ 2147483646 h 709"/>
                <a:gd name="T68" fmla="*/ 2147483646 w 960"/>
                <a:gd name="T69" fmla="*/ 2147483646 h 709"/>
                <a:gd name="T70" fmla="*/ 2147483646 w 960"/>
                <a:gd name="T71" fmla="*/ 2147483646 h 709"/>
                <a:gd name="T72" fmla="*/ 2147483646 w 960"/>
                <a:gd name="T73" fmla="*/ 2147483646 h 709"/>
                <a:gd name="T74" fmla="*/ 2147483646 w 960"/>
                <a:gd name="T75" fmla="*/ 2147483646 h 709"/>
                <a:gd name="T76" fmla="*/ 2147483646 w 960"/>
                <a:gd name="T77" fmla="*/ 2147483646 h 70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960"/>
                <a:gd name="T118" fmla="*/ 0 h 709"/>
                <a:gd name="T119" fmla="*/ 960 w 960"/>
                <a:gd name="T120" fmla="*/ 709 h 70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960" h="709">
                  <a:moveTo>
                    <a:pt x="68" y="709"/>
                  </a:moveTo>
                  <a:lnTo>
                    <a:pt x="892" y="709"/>
                  </a:lnTo>
                  <a:lnTo>
                    <a:pt x="906" y="708"/>
                  </a:lnTo>
                  <a:lnTo>
                    <a:pt x="919" y="703"/>
                  </a:lnTo>
                  <a:lnTo>
                    <a:pt x="930" y="697"/>
                  </a:lnTo>
                  <a:lnTo>
                    <a:pt x="940" y="688"/>
                  </a:lnTo>
                  <a:lnTo>
                    <a:pt x="948" y="678"/>
                  </a:lnTo>
                  <a:lnTo>
                    <a:pt x="955" y="667"/>
                  </a:lnTo>
                  <a:lnTo>
                    <a:pt x="958" y="654"/>
                  </a:lnTo>
                  <a:lnTo>
                    <a:pt x="960" y="641"/>
                  </a:lnTo>
                  <a:lnTo>
                    <a:pt x="960" y="68"/>
                  </a:lnTo>
                  <a:lnTo>
                    <a:pt x="958" y="55"/>
                  </a:lnTo>
                  <a:lnTo>
                    <a:pt x="955" y="42"/>
                  </a:lnTo>
                  <a:lnTo>
                    <a:pt x="948" y="31"/>
                  </a:lnTo>
                  <a:lnTo>
                    <a:pt x="940" y="21"/>
                  </a:lnTo>
                  <a:lnTo>
                    <a:pt x="930" y="12"/>
                  </a:lnTo>
                  <a:lnTo>
                    <a:pt x="919" y="6"/>
                  </a:lnTo>
                  <a:lnTo>
                    <a:pt x="906" y="1"/>
                  </a:lnTo>
                  <a:lnTo>
                    <a:pt x="892" y="0"/>
                  </a:lnTo>
                  <a:lnTo>
                    <a:pt x="68" y="0"/>
                  </a:lnTo>
                  <a:lnTo>
                    <a:pt x="55" y="1"/>
                  </a:lnTo>
                  <a:lnTo>
                    <a:pt x="42" y="6"/>
                  </a:lnTo>
                  <a:lnTo>
                    <a:pt x="31" y="12"/>
                  </a:lnTo>
                  <a:lnTo>
                    <a:pt x="21" y="21"/>
                  </a:lnTo>
                  <a:lnTo>
                    <a:pt x="12" y="31"/>
                  </a:lnTo>
                  <a:lnTo>
                    <a:pt x="6" y="42"/>
                  </a:lnTo>
                  <a:lnTo>
                    <a:pt x="1" y="55"/>
                  </a:lnTo>
                  <a:lnTo>
                    <a:pt x="0" y="68"/>
                  </a:lnTo>
                  <a:lnTo>
                    <a:pt x="0" y="641"/>
                  </a:lnTo>
                  <a:lnTo>
                    <a:pt x="1" y="654"/>
                  </a:lnTo>
                  <a:lnTo>
                    <a:pt x="6" y="667"/>
                  </a:lnTo>
                  <a:lnTo>
                    <a:pt x="12" y="678"/>
                  </a:lnTo>
                  <a:lnTo>
                    <a:pt x="21" y="688"/>
                  </a:lnTo>
                  <a:lnTo>
                    <a:pt x="31" y="697"/>
                  </a:lnTo>
                  <a:lnTo>
                    <a:pt x="42" y="703"/>
                  </a:lnTo>
                  <a:lnTo>
                    <a:pt x="55" y="708"/>
                  </a:lnTo>
                  <a:lnTo>
                    <a:pt x="68" y="7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7" name="Freeform 9"/>
            <p:cNvSpPr>
              <a:spLocks/>
            </p:cNvSpPr>
            <p:nvPr/>
          </p:nvSpPr>
          <p:spPr bwMode="auto">
            <a:xfrm>
              <a:off x="2350740" y="3200549"/>
              <a:ext cx="762000" cy="561975"/>
            </a:xfrm>
            <a:custGeom>
              <a:avLst/>
              <a:gdLst>
                <a:gd name="T0" fmla="*/ 2147483646 w 960"/>
                <a:gd name="T1" fmla="*/ 2147483646 h 709"/>
                <a:gd name="T2" fmla="*/ 2147483646 w 960"/>
                <a:gd name="T3" fmla="*/ 2147483646 h 709"/>
                <a:gd name="T4" fmla="*/ 2147483646 w 960"/>
                <a:gd name="T5" fmla="*/ 2147483646 h 709"/>
                <a:gd name="T6" fmla="*/ 2147483646 w 960"/>
                <a:gd name="T7" fmla="*/ 2147483646 h 709"/>
                <a:gd name="T8" fmla="*/ 2147483646 w 960"/>
                <a:gd name="T9" fmla="*/ 2147483646 h 709"/>
                <a:gd name="T10" fmla="*/ 2147483646 w 960"/>
                <a:gd name="T11" fmla="*/ 2147483646 h 709"/>
                <a:gd name="T12" fmla="*/ 2147483646 w 960"/>
                <a:gd name="T13" fmla="*/ 2147483646 h 709"/>
                <a:gd name="T14" fmla="*/ 2147483646 w 960"/>
                <a:gd name="T15" fmla="*/ 2147483646 h 709"/>
                <a:gd name="T16" fmla="*/ 2147483646 w 960"/>
                <a:gd name="T17" fmla="*/ 2147483646 h 709"/>
                <a:gd name="T18" fmla="*/ 2147483646 w 960"/>
                <a:gd name="T19" fmla="*/ 2147483646 h 709"/>
                <a:gd name="T20" fmla="*/ 2147483646 w 960"/>
                <a:gd name="T21" fmla="*/ 2147483646 h 709"/>
                <a:gd name="T22" fmla="*/ 2147483646 w 960"/>
                <a:gd name="T23" fmla="*/ 2147483646 h 709"/>
                <a:gd name="T24" fmla="*/ 2147483646 w 960"/>
                <a:gd name="T25" fmla="*/ 2147483646 h 709"/>
                <a:gd name="T26" fmla="*/ 2147483646 w 960"/>
                <a:gd name="T27" fmla="*/ 2147483646 h 709"/>
                <a:gd name="T28" fmla="*/ 2147483646 w 960"/>
                <a:gd name="T29" fmla="*/ 2147483646 h 709"/>
                <a:gd name="T30" fmla="*/ 2147483646 w 960"/>
                <a:gd name="T31" fmla="*/ 2147483646 h 709"/>
                <a:gd name="T32" fmla="*/ 2147483646 w 960"/>
                <a:gd name="T33" fmla="*/ 2147483646 h 709"/>
                <a:gd name="T34" fmla="*/ 2147483646 w 960"/>
                <a:gd name="T35" fmla="*/ 2147483646 h 709"/>
                <a:gd name="T36" fmla="*/ 2147483646 w 960"/>
                <a:gd name="T37" fmla="*/ 2147483646 h 709"/>
                <a:gd name="T38" fmla="*/ 2147483646 w 960"/>
                <a:gd name="T39" fmla="*/ 0 h 709"/>
                <a:gd name="T40" fmla="*/ 2147483646 w 960"/>
                <a:gd name="T41" fmla="*/ 0 h 709"/>
                <a:gd name="T42" fmla="*/ 2147483646 w 960"/>
                <a:gd name="T43" fmla="*/ 2147483646 h 709"/>
                <a:gd name="T44" fmla="*/ 2147483646 w 960"/>
                <a:gd name="T45" fmla="*/ 2147483646 h 709"/>
                <a:gd name="T46" fmla="*/ 2147483646 w 960"/>
                <a:gd name="T47" fmla="*/ 2147483646 h 709"/>
                <a:gd name="T48" fmla="*/ 2147483646 w 960"/>
                <a:gd name="T49" fmla="*/ 2147483646 h 709"/>
                <a:gd name="T50" fmla="*/ 2147483646 w 960"/>
                <a:gd name="T51" fmla="*/ 2147483646 h 709"/>
                <a:gd name="T52" fmla="*/ 2147483646 w 960"/>
                <a:gd name="T53" fmla="*/ 2147483646 h 709"/>
                <a:gd name="T54" fmla="*/ 2147483646 w 960"/>
                <a:gd name="T55" fmla="*/ 2147483646 h 709"/>
                <a:gd name="T56" fmla="*/ 0 w 960"/>
                <a:gd name="T57" fmla="*/ 2147483646 h 709"/>
                <a:gd name="T58" fmla="*/ 0 w 960"/>
                <a:gd name="T59" fmla="*/ 2147483646 h 709"/>
                <a:gd name="T60" fmla="*/ 2147483646 w 960"/>
                <a:gd name="T61" fmla="*/ 2147483646 h 709"/>
                <a:gd name="T62" fmla="*/ 2147483646 w 960"/>
                <a:gd name="T63" fmla="*/ 2147483646 h 709"/>
                <a:gd name="T64" fmla="*/ 2147483646 w 960"/>
                <a:gd name="T65" fmla="*/ 2147483646 h 709"/>
                <a:gd name="T66" fmla="*/ 2147483646 w 960"/>
                <a:gd name="T67" fmla="*/ 2147483646 h 709"/>
                <a:gd name="T68" fmla="*/ 2147483646 w 960"/>
                <a:gd name="T69" fmla="*/ 2147483646 h 709"/>
                <a:gd name="T70" fmla="*/ 2147483646 w 960"/>
                <a:gd name="T71" fmla="*/ 2147483646 h 709"/>
                <a:gd name="T72" fmla="*/ 2147483646 w 960"/>
                <a:gd name="T73" fmla="*/ 2147483646 h 709"/>
                <a:gd name="T74" fmla="*/ 2147483646 w 960"/>
                <a:gd name="T75" fmla="*/ 2147483646 h 709"/>
                <a:gd name="T76" fmla="*/ 2147483646 w 960"/>
                <a:gd name="T77" fmla="*/ 2147483646 h 70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960"/>
                <a:gd name="T118" fmla="*/ 0 h 709"/>
                <a:gd name="T119" fmla="*/ 960 w 960"/>
                <a:gd name="T120" fmla="*/ 709 h 70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960" h="709">
                  <a:moveTo>
                    <a:pt x="68" y="709"/>
                  </a:moveTo>
                  <a:lnTo>
                    <a:pt x="892" y="709"/>
                  </a:lnTo>
                  <a:lnTo>
                    <a:pt x="906" y="708"/>
                  </a:lnTo>
                  <a:lnTo>
                    <a:pt x="919" y="703"/>
                  </a:lnTo>
                  <a:lnTo>
                    <a:pt x="930" y="697"/>
                  </a:lnTo>
                  <a:lnTo>
                    <a:pt x="940" y="688"/>
                  </a:lnTo>
                  <a:lnTo>
                    <a:pt x="948" y="678"/>
                  </a:lnTo>
                  <a:lnTo>
                    <a:pt x="955" y="667"/>
                  </a:lnTo>
                  <a:lnTo>
                    <a:pt x="958" y="654"/>
                  </a:lnTo>
                  <a:lnTo>
                    <a:pt x="960" y="641"/>
                  </a:lnTo>
                  <a:lnTo>
                    <a:pt x="960" y="68"/>
                  </a:lnTo>
                  <a:lnTo>
                    <a:pt x="958" y="55"/>
                  </a:lnTo>
                  <a:lnTo>
                    <a:pt x="955" y="42"/>
                  </a:lnTo>
                  <a:lnTo>
                    <a:pt x="948" y="31"/>
                  </a:lnTo>
                  <a:lnTo>
                    <a:pt x="940" y="21"/>
                  </a:lnTo>
                  <a:lnTo>
                    <a:pt x="930" y="12"/>
                  </a:lnTo>
                  <a:lnTo>
                    <a:pt x="919" y="6"/>
                  </a:lnTo>
                  <a:lnTo>
                    <a:pt x="906" y="1"/>
                  </a:lnTo>
                  <a:lnTo>
                    <a:pt x="892" y="0"/>
                  </a:lnTo>
                  <a:lnTo>
                    <a:pt x="68" y="0"/>
                  </a:lnTo>
                  <a:lnTo>
                    <a:pt x="55" y="1"/>
                  </a:lnTo>
                  <a:lnTo>
                    <a:pt x="42" y="6"/>
                  </a:lnTo>
                  <a:lnTo>
                    <a:pt x="31" y="12"/>
                  </a:lnTo>
                  <a:lnTo>
                    <a:pt x="21" y="21"/>
                  </a:lnTo>
                  <a:lnTo>
                    <a:pt x="12" y="31"/>
                  </a:lnTo>
                  <a:lnTo>
                    <a:pt x="6" y="42"/>
                  </a:lnTo>
                  <a:lnTo>
                    <a:pt x="1" y="55"/>
                  </a:lnTo>
                  <a:lnTo>
                    <a:pt x="0" y="68"/>
                  </a:lnTo>
                  <a:lnTo>
                    <a:pt x="0" y="641"/>
                  </a:lnTo>
                  <a:lnTo>
                    <a:pt x="1" y="654"/>
                  </a:lnTo>
                  <a:lnTo>
                    <a:pt x="6" y="667"/>
                  </a:lnTo>
                  <a:lnTo>
                    <a:pt x="12" y="678"/>
                  </a:lnTo>
                  <a:lnTo>
                    <a:pt x="21" y="688"/>
                  </a:lnTo>
                  <a:lnTo>
                    <a:pt x="31" y="697"/>
                  </a:lnTo>
                  <a:lnTo>
                    <a:pt x="42" y="703"/>
                  </a:lnTo>
                  <a:lnTo>
                    <a:pt x="55" y="708"/>
                  </a:lnTo>
                  <a:lnTo>
                    <a:pt x="68" y="709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8" name="Rectangle 10"/>
            <p:cNvSpPr>
              <a:spLocks noChangeArrowheads="1"/>
            </p:cNvSpPr>
            <p:nvPr/>
          </p:nvSpPr>
          <p:spPr bwMode="auto">
            <a:xfrm>
              <a:off x="2587278" y="3265636"/>
              <a:ext cx="3937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Issue 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09" name="Rectangle 11"/>
            <p:cNvSpPr>
              <a:spLocks noChangeArrowheads="1"/>
            </p:cNvSpPr>
            <p:nvPr/>
          </p:nvSpPr>
          <p:spPr bwMode="auto">
            <a:xfrm>
              <a:off x="2450753" y="3410099"/>
              <a:ext cx="647700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Trackpoint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10" name="Rectangle 12"/>
            <p:cNvSpPr>
              <a:spLocks noChangeArrowheads="1"/>
            </p:cNvSpPr>
            <p:nvPr/>
          </p:nvSpPr>
          <p:spPr bwMode="auto">
            <a:xfrm>
              <a:off x="2560290" y="3554561"/>
              <a:ext cx="41433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Notice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11" name="Freeform 13"/>
            <p:cNvSpPr>
              <a:spLocks/>
            </p:cNvSpPr>
            <p:nvPr/>
          </p:nvSpPr>
          <p:spPr bwMode="auto">
            <a:xfrm>
              <a:off x="3439765" y="3276749"/>
              <a:ext cx="406400" cy="407987"/>
            </a:xfrm>
            <a:custGeom>
              <a:avLst/>
              <a:gdLst>
                <a:gd name="T0" fmla="*/ 0 w 514"/>
                <a:gd name="T1" fmla="*/ 2147483646 h 514"/>
                <a:gd name="T2" fmla="*/ 2147483646 w 514"/>
                <a:gd name="T3" fmla="*/ 0 h 514"/>
                <a:gd name="T4" fmla="*/ 2147483646 w 514"/>
                <a:gd name="T5" fmla="*/ 2147483646 h 514"/>
                <a:gd name="T6" fmla="*/ 2147483646 w 514"/>
                <a:gd name="T7" fmla="*/ 2147483646 h 514"/>
                <a:gd name="T8" fmla="*/ 0 w 514"/>
                <a:gd name="T9" fmla="*/ 2147483646 h 5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4"/>
                <a:gd name="T16" fmla="*/ 0 h 514"/>
                <a:gd name="T17" fmla="*/ 514 w 514"/>
                <a:gd name="T18" fmla="*/ 514 h 5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4" h="514">
                  <a:moveTo>
                    <a:pt x="0" y="257"/>
                  </a:moveTo>
                  <a:lnTo>
                    <a:pt x="256" y="0"/>
                  </a:lnTo>
                  <a:lnTo>
                    <a:pt x="514" y="257"/>
                  </a:lnTo>
                  <a:lnTo>
                    <a:pt x="256" y="514"/>
                  </a:lnTo>
                  <a:lnTo>
                    <a:pt x="0" y="2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Freeform 14"/>
            <p:cNvSpPr>
              <a:spLocks/>
            </p:cNvSpPr>
            <p:nvPr/>
          </p:nvSpPr>
          <p:spPr bwMode="auto">
            <a:xfrm>
              <a:off x="3439765" y="3276749"/>
              <a:ext cx="406400" cy="407987"/>
            </a:xfrm>
            <a:custGeom>
              <a:avLst/>
              <a:gdLst>
                <a:gd name="T0" fmla="*/ 0 w 514"/>
                <a:gd name="T1" fmla="*/ 2147483646 h 514"/>
                <a:gd name="T2" fmla="*/ 2147483646 w 514"/>
                <a:gd name="T3" fmla="*/ 0 h 514"/>
                <a:gd name="T4" fmla="*/ 2147483646 w 514"/>
                <a:gd name="T5" fmla="*/ 2147483646 h 514"/>
                <a:gd name="T6" fmla="*/ 2147483646 w 514"/>
                <a:gd name="T7" fmla="*/ 2147483646 h 514"/>
                <a:gd name="T8" fmla="*/ 0 w 514"/>
                <a:gd name="T9" fmla="*/ 2147483646 h 5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4"/>
                <a:gd name="T16" fmla="*/ 0 h 514"/>
                <a:gd name="T17" fmla="*/ 514 w 514"/>
                <a:gd name="T18" fmla="*/ 514 h 5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4" h="514">
                  <a:moveTo>
                    <a:pt x="0" y="257"/>
                  </a:moveTo>
                  <a:lnTo>
                    <a:pt x="256" y="0"/>
                  </a:lnTo>
                  <a:lnTo>
                    <a:pt x="514" y="257"/>
                  </a:lnTo>
                  <a:lnTo>
                    <a:pt x="256" y="514"/>
                  </a:lnTo>
                  <a:lnTo>
                    <a:pt x="0" y="257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3" name="Line 15"/>
            <p:cNvSpPr>
              <a:spLocks noChangeShapeType="1"/>
            </p:cNvSpPr>
            <p:nvPr/>
          </p:nvSpPr>
          <p:spPr bwMode="auto">
            <a:xfrm flipV="1">
              <a:off x="3574703" y="3411686"/>
              <a:ext cx="136525" cy="138113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Line 16"/>
            <p:cNvSpPr>
              <a:spLocks noChangeShapeType="1"/>
            </p:cNvSpPr>
            <p:nvPr/>
          </p:nvSpPr>
          <p:spPr bwMode="auto">
            <a:xfrm>
              <a:off x="3574703" y="3411686"/>
              <a:ext cx="136525" cy="138113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5" name="Freeform 17"/>
            <p:cNvSpPr>
              <a:spLocks/>
            </p:cNvSpPr>
            <p:nvPr/>
          </p:nvSpPr>
          <p:spPr bwMode="auto">
            <a:xfrm>
              <a:off x="4197003" y="3156099"/>
              <a:ext cx="863600" cy="647700"/>
            </a:xfrm>
            <a:custGeom>
              <a:avLst/>
              <a:gdLst>
                <a:gd name="T0" fmla="*/ 2147483646 w 1088"/>
                <a:gd name="T1" fmla="*/ 2147483646 h 816"/>
                <a:gd name="T2" fmla="*/ 2147483646 w 1088"/>
                <a:gd name="T3" fmla="*/ 2147483646 h 816"/>
                <a:gd name="T4" fmla="*/ 2147483646 w 1088"/>
                <a:gd name="T5" fmla="*/ 2147483646 h 816"/>
                <a:gd name="T6" fmla="*/ 2147483646 w 1088"/>
                <a:gd name="T7" fmla="*/ 2147483646 h 816"/>
                <a:gd name="T8" fmla="*/ 2147483646 w 1088"/>
                <a:gd name="T9" fmla="*/ 2147483646 h 816"/>
                <a:gd name="T10" fmla="*/ 2147483646 w 1088"/>
                <a:gd name="T11" fmla="*/ 2147483646 h 816"/>
                <a:gd name="T12" fmla="*/ 2147483646 w 1088"/>
                <a:gd name="T13" fmla="*/ 2147483646 h 816"/>
                <a:gd name="T14" fmla="*/ 2147483646 w 1088"/>
                <a:gd name="T15" fmla="*/ 2147483646 h 816"/>
                <a:gd name="T16" fmla="*/ 2147483646 w 1088"/>
                <a:gd name="T17" fmla="*/ 2147483646 h 816"/>
                <a:gd name="T18" fmla="*/ 2147483646 w 1088"/>
                <a:gd name="T19" fmla="*/ 2147483646 h 816"/>
                <a:gd name="T20" fmla="*/ 2147483646 w 1088"/>
                <a:gd name="T21" fmla="*/ 2147483646 h 816"/>
                <a:gd name="T22" fmla="*/ 2147483646 w 1088"/>
                <a:gd name="T23" fmla="*/ 2147483646 h 816"/>
                <a:gd name="T24" fmla="*/ 2147483646 w 1088"/>
                <a:gd name="T25" fmla="*/ 2147483646 h 816"/>
                <a:gd name="T26" fmla="*/ 2147483646 w 1088"/>
                <a:gd name="T27" fmla="*/ 2147483646 h 816"/>
                <a:gd name="T28" fmla="*/ 2147483646 w 1088"/>
                <a:gd name="T29" fmla="*/ 2147483646 h 816"/>
                <a:gd name="T30" fmla="*/ 2147483646 w 1088"/>
                <a:gd name="T31" fmla="*/ 2147483646 h 816"/>
                <a:gd name="T32" fmla="*/ 2147483646 w 1088"/>
                <a:gd name="T33" fmla="*/ 2147483646 h 816"/>
                <a:gd name="T34" fmla="*/ 2147483646 w 1088"/>
                <a:gd name="T35" fmla="*/ 2147483646 h 816"/>
                <a:gd name="T36" fmla="*/ 2147483646 w 1088"/>
                <a:gd name="T37" fmla="*/ 2147483646 h 816"/>
                <a:gd name="T38" fmla="*/ 2147483646 w 1088"/>
                <a:gd name="T39" fmla="*/ 0 h 816"/>
                <a:gd name="T40" fmla="*/ 2147483646 w 1088"/>
                <a:gd name="T41" fmla="*/ 0 h 816"/>
                <a:gd name="T42" fmla="*/ 2147483646 w 1088"/>
                <a:gd name="T43" fmla="*/ 2147483646 h 816"/>
                <a:gd name="T44" fmla="*/ 2147483646 w 1088"/>
                <a:gd name="T45" fmla="*/ 2147483646 h 816"/>
                <a:gd name="T46" fmla="*/ 2147483646 w 1088"/>
                <a:gd name="T47" fmla="*/ 2147483646 h 816"/>
                <a:gd name="T48" fmla="*/ 2147483646 w 1088"/>
                <a:gd name="T49" fmla="*/ 2147483646 h 816"/>
                <a:gd name="T50" fmla="*/ 2147483646 w 1088"/>
                <a:gd name="T51" fmla="*/ 2147483646 h 816"/>
                <a:gd name="T52" fmla="*/ 2147483646 w 1088"/>
                <a:gd name="T53" fmla="*/ 2147483646 h 816"/>
                <a:gd name="T54" fmla="*/ 2147483646 w 1088"/>
                <a:gd name="T55" fmla="*/ 2147483646 h 816"/>
                <a:gd name="T56" fmla="*/ 0 w 1088"/>
                <a:gd name="T57" fmla="*/ 2147483646 h 816"/>
                <a:gd name="T58" fmla="*/ 0 w 1088"/>
                <a:gd name="T59" fmla="*/ 2147483646 h 816"/>
                <a:gd name="T60" fmla="*/ 2147483646 w 1088"/>
                <a:gd name="T61" fmla="*/ 2147483646 h 816"/>
                <a:gd name="T62" fmla="*/ 2147483646 w 1088"/>
                <a:gd name="T63" fmla="*/ 2147483646 h 816"/>
                <a:gd name="T64" fmla="*/ 2147483646 w 1088"/>
                <a:gd name="T65" fmla="*/ 2147483646 h 816"/>
                <a:gd name="T66" fmla="*/ 2147483646 w 1088"/>
                <a:gd name="T67" fmla="*/ 2147483646 h 816"/>
                <a:gd name="T68" fmla="*/ 2147483646 w 1088"/>
                <a:gd name="T69" fmla="*/ 2147483646 h 816"/>
                <a:gd name="T70" fmla="*/ 2147483646 w 1088"/>
                <a:gd name="T71" fmla="*/ 2147483646 h 816"/>
                <a:gd name="T72" fmla="*/ 2147483646 w 1088"/>
                <a:gd name="T73" fmla="*/ 2147483646 h 816"/>
                <a:gd name="T74" fmla="*/ 2147483646 w 1088"/>
                <a:gd name="T75" fmla="*/ 2147483646 h 816"/>
                <a:gd name="T76" fmla="*/ 2147483646 w 1088"/>
                <a:gd name="T77" fmla="*/ 2147483646 h 81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088"/>
                <a:gd name="T118" fmla="*/ 0 h 816"/>
                <a:gd name="T119" fmla="*/ 1088 w 1088"/>
                <a:gd name="T120" fmla="*/ 816 h 81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088" h="816">
                  <a:moveTo>
                    <a:pt x="68" y="816"/>
                  </a:moveTo>
                  <a:lnTo>
                    <a:pt x="1020" y="816"/>
                  </a:lnTo>
                  <a:lnTo>
                    <a:pt x="1035" y="815"/>
                  </a:lnTo>
                  <a:lnTo>
                    <a:pt x="1047" y="810"/>
                  </a:lnTo>
                  <a:lnTo>
                    <a:pt x="1059" y="805"/>
                  </a:lnTo>
                  <a:lnTo>
                    <a:pt x="1069" y="797"/>
                  </a:lnTo>
                  <a:lnTo>
                    <a:pt x="1077" y="787"/>
                  </a:lnTo>
                  <a:lnTo>
                    <a:pt x="1084" y="775"/>
                  </a:lnTo>
                  <a:lnTo>
                    <a:pt x="1087" y="762"/>
                  </a:lnTo>
                  <a:lnTo>
                    <a:pt x="1088" y="748"/>
                  </a:lnTo>
                  <a:lnTo>
                    <a:pt x="1088" y="68"/>
                  </a:lnTo>
                  <a:lnTo>
                    <a:pt x="1087" y="54"/>
                  </a:lnTo>
                  <a:lnTo>
                    <a:pt x="1084" y="42"/>
                  </a:lnTo>
                  <a:lnTo>
                    <a:pt x="1077" y="30"/>
                  </a:lnTo>
                  <a:lnTo>
                    <a:pt x="1069" y="20"/>
                  </a:lnTo>
                  <a:lnTo>
                    <a:pt x="1059" y="11"/>
                  </a:lnTo>
                  <a:lnTo>
                    <a:pt x="1047" y="6"/>
                  </a:lnTo>
                  <a:lnTo>
                    <a:pt x="1035" y="1"/>
                  </a:lnTo>
                  <a:lnTo>
                    <a:pt x="1020" y="0"/>
                  </a:lnTo>
                  <a:lnTo>
                    <a:pt x="68" y="0"/>
                  </a:lnTo>
                  <a:lnTo>
                    <a:pt x="54" y="1"/>
                  </a:lnTo>
                  <a:lnTo>
                    <a:pt x="42" y="6"/>
                  </a:lnTo>
                  <a:lnTo>
                    <a:pt x="30" y="11"/>
                  </a:lnTo>
                  <a:lnTo>
                    <a:pt x="20" y="20"/>
                  </a:lnTo>
                  <a:lnTo>
                    <a:pt x="12" y="30"/>
                  </a:lnTo>
                  <a:lnTo>
                    <a:pt x="5" y="42"/>
                  </a:lnTo>
                  <a:lnTo>
                    <a:pt x="2" y="54"/>
                  </a:lnTo>
                  <a:lnTo>
                    <a:pt x="0" y="68"/>
                  </a:lnTo>
                  <a:lnTo>
                    <a:pt x="0" y="748"/>
                  </a:lnTo>
                  <a:lnTo>
                    <a:pt x="2" y="762"/>
                  </a:lnTo>
                  <a:lnTo>
                    <a:pt x="5" y="775"/>
                  </a:lnTo>
                  <a:lnTo>
                    <a:pt x="12" y="787"/>
                  </a:lnTo>
                  <a:lnTo>
                    <a:pt x="20" y="797"/>
                  </a:lnTo>
                  <a:lnTo>
                    <a:pt x="30" y="805"/>
                  </a:lnTo>
                  <a:lnTo>
                    <a:pt x="42" y="810"/>
                  </a:lnTo>
                  <a:lnTo>
                    <a:pt x="54" y="815"/>
                  </a:lnTo>
                  <a:lnTo>
                    <a:pt x="68" y="8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Freeform 18"/>
            <p:cNvSpPr>
              <a:spLocks/>
            </p:cNvSpPr>
            <p:nvPr/>
          </p:nvSpPr>
          <p:spPr bwMode="auto">
            <a:xfrm>
              <a:off x="4197003" y="3156099"/>
              <a:ext cx="863600" cy="647700"/>
            </a:xfrm>
            <a:custGeom>
              <a:avLst/>
              <a:gdLst>
                <a:gd name="T0" fmla="*/ 2147483646 w 1088"/>
                <a:gd name="T1" fmla="*/ 2147483646 h 816"/>
                <a:gd name="T2" fmla="*/ 2147483646 w 1088"/>
                <a:gd name="T3" fmla="*/ 2147483646 h 816"/>
                <a:gd name="T4" fmla="*/ 2147483646 w 1088"/>
                <a:gd name="T5" fmla="*/ 2147483646 h 816"/>
                <a:gd name="T6" fmla="*/ 2147483646 w 1088"/>
                <a:gd name="T7" fmla="*/ 2147483646 h 816"/>
                <a:gd name="T8" fmla="*/ 2147483646 w 1088"/>
                <a:gd name="T9" fmla="*/ 2147483646 h 816"/>
                <a:gd name="T10" fmla="*/ 2147483646 w 1088"/>
                <a:gd name="T11" fmla="*/ 2147483646 h 816"/>
                <a:gd name="T12" fmla="*/ 2147483646 w 1088"/>
                <a:gd name="T13" fmla="*/ 2147483646 h 816"/>
                <a:gd name="T14" fmla="*/ 2147483646 w 1088"/>
                <a:gd name="T15" fmla="*/ 2147483646 h 816"/>
                <a:gd name="T16" fmla="*/ 2147483646 w 1088"/>
                <a:gd name="T17" fmla="*/ 2147483646 h 816"/>
                <a:gd name="T18" fmla="*/ 2147483646 w 1088"/>
                <a:gd name="T19" fmla="*/ 2147483646 h 816"/>
                <a:gd name="T20" fmla="*/ 2147483646 w 1088"/>
                <a:gd name="T21" fmla="*/ 2147483646 h 816"/>
                <a:gd name="T22" fmla="*/ 2147483646 w 1088"/>
                <a:gd name="T23" fmla="*/ 2147483646 h 816"/>
                <a:gd name="T24" fmla="*/ 2147483646 w 1088"/>
                <a:gd name="T25" fmla="*/ 2147483646 h 816"/>
                <a:gd name="T26" fmla="*/ 2147483646 w 1088"/>
                <a:gd name="T27" fmla="*/ 2147483646 h 816"/>
                <a:gd name="T28" fmla="*/ 2147483646 w 1088"/>
                <a:gd name="T29" fmla="*/ 2147483646 h 816"/>
                <a:gd name="T30" fmla="*/ 2147483646 w 1088"/>
                <a:gd name="T31" fmla="*/ 2147483646 h 816"/>
                <a:gd name="T32" fmla="*/ 2147483646 w 1088"/>
                <a:gd name="T33" fmla="*/ 2147483646 h 816"/>
                <a:gd name="T34" fmla="*/ 2147483646 w 1088"/>
                <a:gd name="T35" fmla="*/ 2147483646 h 816"/>
                <a:gd name="T36" fmla="*/ 2147483646 w 1088"/>
                <a:gd name="T37" fmla="*/ 2147483646 h 816"/>
                <a:gd name="T38" fmla="*/ 2147483646 w 1088"/>
                <a:gd name="T39" fmla="*/ 0 h 816"/>
                <a:gd name="T40" fmla="*/ 2147483646 w 1088"/>
                <a:gd name="T41" fmla="*/ 0 h 816"/>
                <a:gd name="T42" fmla="*/ 2147483646 w 1088"/>
                <a:gd name="T43" fmla="*/ 2147483646 h 816"/>
                <a:gd name="T44" fmla="*/ 2147483646 w 1088"/>
                <a:gd name="T45" fmla="*/ 2147483646 h 816"/>
                <a:gd name="T46" fmla="*/ 2147483646 w 1088"/>
                <a:gd name="T47" fmla="*/ 2147483646 h 816"/>
                <a:gd name="T48" fmla="*/ 2147483646 w 1088"/>
                <a:gd name="T49" fmla="*/ 2147483646 h 816"/>
                <a:gd name="T50" fmla="*/ 2147483646 w 1088"/>
                <a:gd name="T51" fmla="*/ 2147483646 h 816"/>
                <a:gd name="T52" fmla="*/ 2147483646 w 1088"/>
                <a:gd name="T53" fmla="*/ 2147483646 h 816"/>
                <a:gd name="T54" fmla="*/ 2147483646 w 1088"/>
                <a:gd name="T55" fmla="*/ 2147483646 h 816"/>
                <a:gd name="T56" fmla="*/ 0 w 1088"/>
                <a:gd name="T57" fmla="*/ 2147483646 h 816"/>
                <a:gd name="T58" fmla="*/ 0 w 1088"/>
                <a:gd name="T59" fmla="*/ 2147483646 h 816"/>
                <a:gd name="T60" fmla="*/ 2147483646 w 1088"/>
                <a:gd name="T61" fmla="*/ 2147483646 h 816"/>
                <a:gd name="T62" fmla="*/ 2147483646 w 1088"/>
                <a:gd name="T63" fmla="*/ 2147483646 h 816"/>
                <a:gd name="T64" fmla="*/ 2147483646 w 1088"/>
                <a:gd name="T65" fmla="*/ 2147483646 h 816"/>
                <a:gd name="T66" fmla="*/ 2147483646 w 1088"/>
                <a:gd name="T67" fmla="*/ 2147483646 h 816"/>
                <a:gd name="T68" fmla="*/ 2147483646 w 1088"/>
                <a:gd name="T69" fmla="*/ 2147483646 h 816"/>
                <a:gd name="T70" fmla="*/ 2147483646 w 1088"/>
                <a:gd name="T71" fmla="*/ 2147483646 h 816"/>
                <a:gd name="T72" fmla="*/ 2147483646 w 1088"/>
                <a:gd name="T73" fmla="*/ 2147483646 h 816"/>
                <a:gd name="T74" fmla="*/ 2147483646 w 1088"/>
                <a:gd name="T75" fmla="*/ 2147483646 h 816"/>
                <a:gd name="T76" fmla="*/ 2147483646 w 1088"/>
                <a:gd name="T77" fmla="*/ 2147483646 h 81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088"/>
                <a:gd name="T118" fmla="*/ 0 h 816"/>
                <a:gd name="T119" fmla="*/ 1088 w 1088"/>
                <a:gd name="T120" fmla="*/ 816 h 81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088" h="816">
                  <a:moveTo>
                    <a:pt x="68" y="816"/>
                  </a:moveTo>
                  <a:lnTo>
                    <a:pt x="1020" y="816"/>
                  </a:lnTo>
                  <a:lnTo>
                    <a:pt x="1035" y="815"/>
                  </a:lnTo>
                  <a:lnTo>
                    <a:pt x="1047" y="810"/>
                  </a:lnTo>
                  <a:lnTo>
                    <a:pt x="1059" y="805"/>
                  </a:lnTo>
                  <a:lnTo>
                    <a:pt x="1069" y="797"/>
                  </a:lnTo>
                  <a:lnTo>
                    <a:pt x="1077" y="787"/>
                  </a:lnTo>
                  <a:lnTo>
                    <a:pt x="1084" y="775"/>
                  </a:lnTo>
                  <a:lnTo>
                    <a:pt x="1087" y="762"/>
                  </a:lnTo>
                  <a:lnTo>
                    <a:pt x="1088" y="748"/>
                  </a:lnTo>
                  <a:lnTo>
                    <a:pt x="1088" y="68"/>
                  </a:lnTo>
                  <a:lnTo>
                    <a:pt x="1087" y="54"/>
                  </a:lnTo>
                  <a:lnTo>
                    <a:pt x="1084" y="42"/>
                  </a:lnTo>
                  <a:lnTo>
                    <a:pt x="1077" y="30"/>
                  </a:lnTo>
                  <a:lnTo>
                    <a:pt x="1069" y="20"/>
                  </a:lnTo>
                  <a:lnTo>
                    <a:pt x="1059" y="11"/>
                  </a:lnTo>
                  <a:lnTo>
                    <a:pt x="1047" y="6"/>
                  </a:lnTo>
                  <a:lnTo>
                    <a:pt x="1035" y="1"/>
                  </a:lnTo>
                  <a:lnTo>
                    <a:pt x="1020" y="0"/>
                  </a:lnTo>
                  <a:lnTo>
                    <a:pt x="68" y="0"/>
                  </a:lnTo>
                  <a:lnTo>
                    <a:pt x="54" y="1"/>
                  </a:lnTo>
                  <a:lnTo>
                    <a:pt x="42" y="6"/>
                  </a:lnTo>
                  <a:lnTo>
                    <a:pt x="30" y="11"/>
                  </a:lnTo>
                  <a:lnTo>
                    <a:pt x="20" y="20"/>
                  </a:lnTo>
                  <a:lnTo>
                    <a:pt x="12" y="30"/>
                  </a:lnTo>
                  <a:lnTo>
                    <a:pt x="5" y="42"/>
                  </a:lnTo>
                  <a:lnTo>
                    <a:pt x="2" y="54"/>
                  </a:lnTo>
                  <a:lnTo>
                    <a:pt x="0" y="68"/>
                  </a:lnTo>
                  <a:lnTo>
                    <a:pt x="0" y="748"/>
                  </a:lnTo>
                  <a:lnTo>
                    <a:pt x="2" y="762"/>
                  </a:lnTo>
                  <a:lnTo>
                    <a:pt x="5" y="775"/>
                  </a:lnTo>
                  <a:lnTo>
                    <a:pt x="12" y="787"/>
                  </a:lnTo>
                  <a:lnTo>
                    <a:pt x="20" y="797"/>
                  </a:lnTo>
                  <a:lnTo>
                    <a:pt x="30" y="805"/>
                  </a:lnTo>
                  <a:lnTo>
                    <a:pt x="42" y="810"/>
                  </a:lnTo>
                  <a:lnTo>
                    <a:pt x="54" y="815"/>
                  </a:lnTo>
                  <a:lnTo>
                    <a:pt x="68" y="816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7" name="Rectangle 19"/>
            <p:cNvSpPr>
              <a:spLocks noChangeArrowheads="1"/>
            </p:cNvSpPr>
            <p:nvPr/>
          </p:nvSpPr>
          <p:spPr bwMode="auto">
            <a:xfrm>
              <a:off x="4231928" y="3338661"/>
              <a:ext cx="893762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Log Trackpoint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18" name="Rectangle 20"/>
            <p:cNvSpPr>
              <a:spLocks noChangeArrowheads="1"/>
            </p:cNvSpPr>
            <p:nvPr/>
          </p:nvSpPr>
          <p:spPr bwMode="auto">
            <a:xfrm>
              <a:off x="4319240" y="3481536"/>
              <a:ext cx="70802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Order Entry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19" name="Line 21"/>
            <p:cNvSpPr>
              <a:spLocks noChangeShapeType="1"/>
            </p:cNvSpPr>
            <p:nvPr/>
          </p:nvSpPr>
          <p:spPr bwMode="auto">
            <a:xfrm>
              <a:off x="4646265" y="3684736"/>
              <a:ext cx="1588" cy="84138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0" name="Line 22"/>
            <p:cNvSpPr>
              <a:spLocks noChangeShapeType="1"/>
            </p:cNvSpPr>
            <p:nvPr/>
          </p:nvSpPr>
          <p:spPr bwMode="auto">
            <a:xfrm>
              <a:off x="4612928" y="3684736"/>
              <a:ext cx="1587" cy="84138"/>
            </a:xfrm>
            <a:prstGeom prst="line">
              <a:avLst/>
            </a:prstGeom>
            <a:noFill/>
            <a:ln w="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1" name="Freeform 23"/>
            <p:cNvSpPr>
              <a:spLocks/>
            </p:cNvSpPr>
            <p:nvPr/>
          </p:nvSpPr>
          <p:spPr bwMode="auto">
            <a:xfrm>
              <a:off x="2157065" y="4245124"/>
              <a:ext cx="465138" cy="307975"/>
            </a:xfrm>
            <a:custGeom>
              <a:avLst/>
              <a:gdLst>
                <a:gd name="T0" fmla="*/ 0 w 587"/>
                <a:gd name="T1" fmla="*/ 2147483646 h 388"/>
                <a:gd name="T2" fmla="*/ 0 w 587"/>
                <a:gd name="T3" fmla="*/ 2147483646 h 388"/>
                <a:gd name="T4" fmla="*/ 2147483646 w 587"/>
                <a:gd name="T5" fmla="*/ 2147483646 h 388"/>
                <a:gd name="T6" fmla="*/ 2147483646 w 587"/>
                <a:gd name="T7" fmla="*/ 2147483646 h 388"/>
                <a:gd name="T8" fmla="*/ 2147483646 w 587"/>
                <a:gd name="T9" fmla="*/ 2147483646 h 388"/>
                <a:gd name="T10" fmla="*/ 2147483646 w 587"/>
                <a:gd name="T11" fmla="*/ 2147483646 h 388"/>
                <a:gd name="T12" fmla="*/ 2147483646 w 587"/>
                <a:gd name="T13" fmla="*/ 2147483646 h 388"/>
                <a:gd name="T14" fmla="*/ 2147483646 w 587"/>
                <a:gd name="T15" fmla="*/ 2147483646 h 388"/>
                <a:gd name="T16" fmla="*/ 2147483646 w 587"/>
                <a:gd name="T17" fmla="*/ 2147483646 h 388"/>
                <a:gd name="T18" fmla="*/ 2147483646 w 587"/>
                <a:gd name="T19" fmla="*/ 0 h 388"/>
                <a:gd name="T20" fmla="*/ 2147483646 w 587"/>
                <a:gd name="T21" fmla="*/ 0 h 38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87"/>
                <a:gd name="T34" fmla="*/ 0 h 388"/>
                <a:gd name="T35" fmla="*/ 587 w 587"/>
                <a:gd name="T36" fmla="*/ 388 h 38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87" h="388">
                  <a:moveTo>
                    <a:pt x="0" y="388"/>
                  </a:moveTo>
                  <a:lnTo>
                    <a:pt x="0" y="68"/>
                  </a:lnTo>
                  <a:lnTo>
                    <a:pt x="3" y="55"/>
                  </a:lnTo>
                  <a:lnTo>
                    <a:pt x="6" y="42"/>
                  </a:lnTo>
                  <a:lnTo>
                    <a:pt x="13" y="31"/>
                  </a:lnTo>
                  <a:lnTo>
                    <a:pt x="21" y="21"/>
                  </a:lnTo>
                  <a:lnTo>
                    <a:pt x="31" y="13"/>
                  </a:lnTo>
                  <a:lnTo>
                    <a:pt x="42" y="6"/>
                  </a:lnTo>
                  <a:lnTo>
                    <a:pt x="55" y="3"/>
                  </a:lnTo>
                  <a:lnTo>
                    <a:pt x="68" y="0"/>
                  </a:lnTo>
                  <a:lnTo>
                    <a:pt x="587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Freeform 24"/>
            <p:cNvSpPr>
              <a:spLocks/>
            </p:cNvSpPr>
            <p:nvPr/>
          </p:nvSpPr>
          <p:spPr bwMode="auto">
            <a:xfrm>
              <a:off x="2612678" y="4207024"/>
              <a:ext cx="77787" cy="77787"/>
            </a:xfrm>
            <a:custGeom>
              <a:avLst/>
              <a:gdLst>
                <a:gd name="T0" fmla="*/ 0 w 98"/>
                <a:gd name="T1" fmla="*/ 0 h 98"/>
                <a:gd name="T2" fmla="*/ 2147483646 w 98"/>
                <a:gd name="T3" fmla="*/ 2147483646 h 98"/>
                <a:gd name="T4" fmla="*/ 0 w 98"/>
                <a:gd name="T5" fmla="*/ 2147483646 h 98"/>
                <a:gd name="T6" fmla="*/ 0 w 98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98"/>
                <a:gd name="T14" fmla="*/ 98 w 98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98">
                  <a:moveTo>
                    <a:pt x="0" y="0"/>
                  </a:moveTo>
                  <a:lnTo>
                    <a:pt x="98" y="4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Freeform 25"/>
            <p:cNvSpPr>
              <a:spLocks/>
            </p:cNvSpPr>
            <p:nvPr/>
          </p:nvSpPr>
          <p:spPr bwMode="auto">
            <a:xfrm>
              <a:off x="1953865" y="4553099"/>
              <a:ext cx="406400" cy="407987"/>
            </a:xfrm>
            <a:custGeom>
              <a:avLst/>
              <a:gdLst>
                <a:gd name="T0" fmla="*/ 0 w 514"/>
                <a:gd name="T1" fmla="*/ 2147483646 h 514"/>
                <a:gd name="T2" fmla="*/ 2147483646 w 514"/>
                <a:gd name="T3" fmla="*/ 0 h 514"/>
                <a:gd name="T4" fmla="*/ 2147483646 w 514"/>
                <a:gd name="T5" fmla="*/ 2147483646 h 514"/>
                <a:gd name="T6" fmla="*/ 2147483646 w 514"/>
                <a:gd name="T7" fmla="*/ 2147483646 h 514"/>
                <a:gd name="T8" fmla="*/ 0 w 514"/>
                <a:gd name="T9" fmla="*/ 2147483646 h 5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4"/>
                <a:gd name="T16" fmla="*/ 0 h 514"/>
                <a:gd name="T17" fmla="*/ 514 w 514"/>
                <a:gd name="T18" fmla="*/ 514 h 5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4" h="514">
                  <a:moveTo>
                    <a:pt x="0" y="256"/>
                  </a:moveTo>
                  <a:lnTo>
                    <a:pt x="256" y="0"/>
                  </a:lnTo>
                  <a:lnTo>
                    <a:pt x="514" y="256"/>
                  </a:lnTo>
                  <a:lnTo>
                    <a:pt x="256" y="514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4" name="Freeform 26"/>
            <p:cNvSpPr>
              <a:spLocks/>
            </p:cNvSpPr>
            <p:nvPr/>
          </p:nvSpPr>
          <p:spPr bwMode="auto">
            <a:xfrm>
              <a:off x="1953865" y="4553099"/>
              <a:ext cx="406400" cy="407987"/>
            </a:xfrm>
            <a:custGeom>
              <a:avLst/>
              <a:gdLst>
                <a:gd name="T0" fmla="*/ 0 w 514"/>
                <a:gd name="T1" fmla="*/ 2147483646 h 514"/>
                <a:gd name="T2" fmla="*/ 2147483646 w 514"/>
                <a:gd name="T3" fmla="*/ 0 h 514"/>
                <a:gd name="T4" fmla="*/ 2147483646 w 514"/>
                <a:gd name="T5" fmla="*/ 2147483646 h 514"/>
                <a:gd name="T6" fmla="*/ 2147483646 w 514"/>
                <a:gd name="T7" fmla="*/ 2147483646 h 514"/>
                <a:gd name="T8" fmla="*/ 0 w 514"/>
                <a:gd name="T9" fmla="*/ 2147483646 h 5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4"/>
                <a:gd name="T16" fmla="*/ 0 h 514"/>
                <a:gd name="T17" fmla="*/ 514 w 514"/>
                <a:gd name="T18" fmla="*/ 514 h 5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4" h="514">
                  <a:moveTo>
                    <a:pt x="0" y="256"/>
                  </a:moveTo>
                  <a:lnTo>
                    <a:pt x="256" y="0"/>
                  </a:lnTo>
                  <a:lnTo>
                    <a:pt x="514" y="256"/>
                  </a:lnTo>
                  <a:lnTo>
                    <a:pt x="256" y="514"/>
                  </a:lnTo>
                  <a:lnTo>
                    <a:pt x="0" y="256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5" name="Freeform 27"/>
            <p:cNvSpPr>
              <a:spLocks/>
            </p:cNvSpPr>
            <p:nvPr/>
          </p:nvSpPr>
          <p:spPr bwMode="auto">
            <a:xfrm>
              <a:off x="2055465" y="4654699"/>
              <a:ext cx="203200" cy="204787"/>
            </a:xfrm>
            <a:custGeom>
              <a:avLst/>
              <a:gdLst>
                <a:gd name="T0" fmla="*/ 2147483646 w 258"/>
                <a:gd name="T1" fmla="*/ 2147483646 h 257"/>
                <a:gd name="T2" fmla="*/ 2147483646 w 258"/>
                <a:gd name="T3" fmla="*/ 2147483646 h 257"/>
                <a:gd name="T4" fmla="*/ 2147483646 w 258"/>
                <a:gd name="T5" fmla="*/ 2147483646 h 257"/>
                <a:gd name="T6" fmla="*/ 2147483646 w 258"/>
                <a:gd name="T7" fmla="*/ 2147483646 h 257"/>
                <a:gd name="T8" fmla="*/ 2147483646 w 258"/>
                <a:gd name="T9" fmla="*/ 2147483646 h 257"/>
                <a:gd name="T10" fmla="*/ 2147483646 w 258"/>
                <a:gd name="T11" fmla="*/ 2147483646 h 257"/>
                <a:gd name="T12" fmla="*/ 2147483646 w 258"/>
                <a:gd name="T13" fmla="*/ 2147483646 h 257"/>
                <a:gd name="T14" fmla="*/ 2147483646 w 258"/>
                <a:gd name="T15" fmla="*/ 2147483646 h 257"/>
                <a:gd name="T16" fmla="*/ 2147483646 w 258"/>
                <a:gd name="T17" fmla="*/ 2147483646 h 257"/>
                <a:gd name="T18" fmla="*/ 2147483646 w 258"/>
                <a:gd name="T19" fmla="*/ 2147483646 h 257"/>
                <a:gd name="T20" fmla="*/ 2147483646 w 258"/>
                <a:gd name="T21" fmla="*/ 2147483646 h 257"/>
                <a:gd name="T22" fmla="*/ 2147483646 w 258"/>
                <a:gd name="T23" fmla="*/ 2147483646 h 257"/>
                <a:gd name="T24" fmla="*/ 2147483646 w 258"/>
                <a:gd name="T25" fmla="*/ 0 h 257"/>
                <a:gd name="T26" fmla="*/ 2147483646 w 258"/>
                <a:gd name="T27" fmla="*/ 2147483646 h 257"/>
                <a:gd name="T28" fmla="*/ 2147483646 w 258"/>
                <a:gd name="T29" fmla="*/ 2147483646 h 257"/>
                <a:gd name="T30" fmla="*/ 2147483646 w 258"/>
                <a:gd name="T31" fmla="*/ 2147483646 h 257"/>
                <a:gd name="T32" fmla="*/ 2147483646 w 258"/>
                <a:gd name="T33" fmla="*/ 2147483646 h 257"/>
                <a:gd name="T34" fmla="*/ 2147483646 w 258"/>
                <a:gd name="T35" fmla="*/ 2147483646 h 257"/>
                <a:gd name="T36" fmla="*/ 2147483646 w 258"/>
                <a:gd name="T37" fmla="*/ 2147483646 h 257"/>
                <a:gd name="T38" fmla="*/ 2147483646 w 258"/>
                <a:gd name="T39" fmla="*/ 2147483646 h 257"/>
                <a:gd name="T40" fmla="*/ 2147483646 w 258"/>
                <a:gd name="T41" fmla="*/ 2147483646 h 257"/>
                <a:gd name="T42" fmla="*/ 2147483646 w 258"/>
                <a:gd name="T43" fmla="*/ 2147483646 h 257"/>
                <a:gd name="T44" fmla="*/ 2147483646 w 258"/>
                <a:gd name="T45" fmla="*/ 2147483646 h 257"/>
                <a:gd name="T46" fmla="*/ 2147483646 w 258"/>
                <a:gd name="T47" fmla="*/ 2147483646 h 257"/>
                <a:gd name="T48" fmla="*/ 0 w 258"/>
                <a:gd name="T49" fmla="*/ 2147483646 h 257"/>
                <a:gd name="T50" fmla="*/ 2147483646 w 258"/>
                <a:gd name="T51" fmla="*/ 2147483646 h 257"/>
                <a:gd name="T52" fmla="*/ 2147483646 w 258"/>
                <a:gd name="T53" fmla="*/ 2147483646 h 257"/>
                <a:gd name="T54" fmla="*/ 2147483646 w 258"/>
                <a:gd name="T55" fmla="*/ 2147483646 h 257"/>
                <a:gd name="T56" fmla="*/ 2147483646 w 258"/>
                <a:gd name="T57" fmla="*/ 2147483646 h 257"/>
                <a:gd name="T58" fmla="*/ 2147483646 w 258"/>
                <a:gd name="T59" fmla="*/ 2147483646 h 257"/>
                <a:gd name="T60" fmla="*/ 2147483646 w 258"/>
                <a:gd name="T61" fmla="*/ 2147483646 h 257"/>
                <a:gd name="T62" fmla="*/ 2147483646 w 258"/>
                <a:gd name="T63" fmla="*/ 2147483646 h 257"/>
                <a:gd name="T64" fmla="*/ 2147483646 w 258"/>
                <a:gd name="T65" fmla="*/ 2147483646 h 257"/>
                <a:gd name="T66" fmla="*/ 2147483646 w 258"/>
                <a:gd name="T67" fmla="*/ 2147483646 h 257"/>
                <a:gd name="T68" fmla="*/ 2147483646 w 258"/>
                <a:gd name="T69" fmla="*/ 2147483646 h 257"/>
                <a:gd name="T70" fmla="*/ 2147483646 w 258"/>
                <a:gd name="T71" fmla="*/ 2147483646 h 257"/>
                <a:gd name="T72" fmla="*/ 2147483646 w 258"/>
                <a:gd name="T73" fmla="*/ 2147483646 h 257"/>
                <a:gd name="T74" fmla="*/ 2147483646 w 258"/>
                <a:gd name="T75" fmla="*/ 2147483646 h 257"/>
                <a:gd name="T76" fmla="*/ 2147483646 w 258"/>
                <a:gd name="T77" fmla="*/ 2147483646 h 257"/>
                <a:gd name="T78" fmla="*/ 2147483646 w 258"/>
                <a:gd name="T79" fmla="*/ 2147483646 h 257"/>
                <a:gd name="T80" fmla="*/ 2147483646 w 258"/>
                <a:gd name="T81" fmla="*/ 2147483646 h 257"/>
                <a:gd name="T82" fmla="*/ 2147483646 w 258"/>
                <a:gd name="T83" fmla="*/ 2147483646 h 257"/>
                <a:gd name="T84" fmla="*/ 2147483646 w 258"/>
                <a:gd name="T85" fmla="*/ 2147483646 h 257"/>
                <a:gd name="T86" fmla="*/ 2147483646 w 258"/>
                <a:gd name="T87" fmla="*/ 2147483646 h 257"/>
                <a:gd name="T88" fmla="*/ 2147483646 w 258"/>
                <a:gd name="T89" fmla="*/ 2147483646 h 257"/>
                <a:gd name="T90" fmla="*/ 2147483646 w 258"/>
                <a:gd name="T91" fmla="*/ 2147483646 h 257"/>
                <a:gd name="T92" fmla="*/ 2147483646 w 258"/>
                <a:gd name="T93" fmla="*/ 2147483646 h 257"/>
                <a:gd name="T94" fmla="*/ 2147483646 w 258"/>
                <a:gd name="T95" fmla="*/ 2147483646 h 257"/>
                <a:gd name="T96" fmla="*/ 2147483646 w 258"/>
                <a:gd name="T97" fmla="*/ 2147483646 h 25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58"/>
                <a:gd name="T148" fmla="*/ 0 h 257"/>
                <a:gd name="T149" fmla="*/ 258 w 258"/>
                <a:gd name="T150" fmla="*/ 257 h 25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58" h="257">
                  <a:moveTo>
                    <a:pt x="258" y="128"/>
                  </a:moveTo>
                  <a:lnTo>
                    <a:pt x="257" y="116"/>
                  </a:lnTo>
                  <a:lnTo>
                    <a:pt x="254" y="102"/>
                  </a:lnTo>
                  <a:lnTo>
                    <a:pt x="252" y="91"/>
                  </a:lnTo>
                  <a:lnTo>
                    <a:pt x="247" y="78"/>
                  </a:lnTo>
                  <a:lnTo>
                    <a:pt x="235" y="57"/>
                  </a:lnTo>
                  <a:lnTo>
                    <a:pt x="220" y="38"/>
                  </a:lnTo>
                  <a:lnTo>
                    <a:pt x="201" y="22"/>
                  </a:lnTo>
                  <a:lnTo>
                    <a:pt x="178" y="10"/>
                  </a:lnTo>
                  <a:lnTo>
                    <a:pt x="167" y="6"/>
                  </a:lnTo>
                  <a:lnTo>
                    <a:pt x="154" y="2"/>
                  </a:lnTo>
                  <a:lnTo>
                    <a:pt x="142" y="1"/>
                  </a:lnTo>
                  <a:lnTo>
                    <a:pt x="128" y="0"/>
                  </a:lnTo>
                  <a:lnTo>
                    <a:pt x="116" y="1"/>
                  </a:lnTo>
                  <a:lnTo>
                    <a:pt x="102" y="2"/>
                  </a:lnTo>
                  <a:lnTo>
                    <a:pt x="91" y="6"/>
                  </a:lnTo>
                  <a:lnTo>
                    <a:pt x="79" y="10"/>
                  </a:lnTo>
                  <a:lnTo>
                    <a:pt x="57" y="22"/>
                  </a:lnTo>
                  <a:lnTo>
                    <a:pt x="38" y="38"/>
                  </a:lnTo>
                  <a:lnTo>
                    <a:pt x="22" y="57"/>
                  </a:lnTo>
                  <a:lnTo>
                    <a:pt x="10" y="78"/>
                  </a:lnTo>
                  <a:lnTo>
                    <a:pt x="6" y="91"/>
                  </a:lnTo>
                  <a:lnTo>
                    <a:pt x="3" y="102"/>
                  </a:lnTo>
                  <a:lnTo>
                    <a:pt x="1" y="116"/>
                  </a:lnTo>
                  <a:lnTo>
                    <a:pt x="0" y="128"/>
                  </a:lnTo>
                  <a:lnTo>
                    <a:pt x="1" y="142"/>
                  </a:lnTo>
                  <a:lnTo>
                    <a:pt x="3" y="154"/>
                  </a:lnTo>
                  <a:lnTo>
                    <a:pt x="6" y="167"/>
                  </a:lnTo>
                  <a:lnTo>
                    <a:pt x="10" y="178"/>
                  </a:lnTo>
                  <a:lnTo>
                    <a:pt x="22" y="201"/>
                  </a:lnTo>
                  <a:lnTo>
                    <a:pt x="38" y="220"/>
                  </a:lnTo>
                  <a:lnTo>
                    <a:pt x="57" y="235"/>
                  </a:lnTo>
                  <a:lnTo>
                    <a:pt x="79" y="247"/>
                  </a:lnTo>
                  <a:lnTo>
                    <a:pt x="91" y="252"/>
                  </a:lnTo>
                  <a:lnTo>
                    <a:pt x="102" y="254"/>
                  </a:lnTo>
                  <a:lnTo>
                    <a:pt x="116" y="256"/>
                  </a:lnTo>
                  <a:lnTo>
                    <a:pt x="128" y="257"/>
                  </a:lnTo>
                  <a:lnTo>
                    <a:pt x="142" y="256"/>
                  </a:lnTo>
                  <a:lnTo>
                    <a:pt x="154" y="254"/>
                  </a:lnTo>
                  <a:lnTo>
                    <a:pt x="167" y="252"/>
                  </a:lnTo>
                  <a:lnTo>
                    <a:pt x="178" y="247"/>
                  </a:lnTo>
                  <a:lnTo>
                    <a:pt x="201" y="235"/>
                  </a:lnTo>
                  <a:lnTo>
                    <a:pt x="220" y="220"/>
                  </a:lnTo>
                  <a:lnTo>
                    <a:pt x="235" y="201"/>
                  </a:lnTo>
                  <a:lnTo>
                    <a:pt x="247" y="178"/>
                  </a:lnTo>
                  <a:lnTo>
                    <a:pt x="252" y="167"/>
                  </a:lnTo>
                  <a:lnTo>
                    <a:pt x="254" y="154"/>
                  </a:lnTo>
                  <a:lnTo>
                    <a:pt x="257" y="142"/>
                  </a:lnTo>
                  <a:lnTo>
                    <a:pt x="258" y="1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Freeform 28"/>
            <p:cNvSpPr>
              <a:spLocks/>
            </p:cNvSpPr>
            <p:nvPr/>
          </p:nvSpPr>
          <p:spPr bwMode="auto">
            <a:xfrm>
              <a:off x="2055465" y="4654699"/>
              <a:ext cx="203200" cy="204787"/>
            </a:xfrm>
            <a:custGeom>
              <a:avLst/>
              <a:gdLst>
                <a:gd name="T0" fmla="*/ 2147483646 w 258"/>
                <a:gd name="T1" fmla="*/ 2147483646 h 257"/>
                <a:gd name="T2" fmla="*/ 2147483646 w 258"/>
                <a:gd name="T3" fmla="*/ 2147483646 h 257"/>
                <a:gd name="T4" fmla="*/ 2147483646 w 258"/>
                <a:gd name="T5" fmla="*/ 2147483646 h 257"/>
                <a:gd name="T6" fmla="*/ 2147483646 w 258"/>
                <a:gd name="T7" fmla="*/ 2147483646 h 257"/>
                <a:gd name="T8" fmla="*/ 2147483646 w 258"/>
                <a:gd name="T9" fmla="*/ 2147483646 h 257"/>
                <a:gd name="T10" fmla="*/ 2147483646 w 258"/>
                <a:gd name="T11" fmla="*/ 2147483646 h 257"/>
                <a:gd name="T12" fmla="*/ 2147483646 w 258"/>
                <a:gd name="T13" fmla="*/ 2147483646 h 257"/>
                <a:gd name="T14" fmla="*/ 2147483646 w 258"/>
                <a:gd name="T15" fmla="*/ 2147483646 h 257"/>
                <a:gd name="T16" fmla="*/ 2147483646 w 258"/>
                <a:gd name="T17" fmla="*/ 2147483646 h 257"/>
                <a:gd name="T18" fmla="*/ 2147483646 w 258"/>
                <a:gd name="T19" fmla="*/ 2147483646 h 257"/>
                <a:gd name="T20" fmla="*/ 2147483646 w 258"/>
                <a:gd name="T21" fmla="*/ 2147483646 h 257"/>
                <a:gd name="T22" fmla="*/ 2147483646 w 258"/>
                <a:gd name="T23" fmla="*/ 2147483646 h 257"/>
                <a:gd name="T24" fmla="*/ 2147483646 w 258"/>
                <a:gd name="T25" fmla="*/ 0 h 257"/>
                <a:gd name="T26" fmla="*/ 2147483646 w 258"/>
                <a:gd name="T27" fmla="*/ 2147483646 h 257"/>
                <a:gd name="T28" fmla="*/ 2147483646 w 258"/>
                <a:gd name="T29" fmla="*/ 2147483646 h 257"/>
                <a:gd name="T30" fmla="*/ 2147483646 w 258"/>
                <a:gd name="T31" fmla="*/ 2147483646 h 257"/>
                <a:gd name="T32" fmla="*/ 2147483646 w 258"/>
                <a:gd name="T33" fmla="*/ 2147483646 h 257"/>
                <a:gd name="T34" fmla="*/ 2147483646 w 258"/>
                <a:gd name="T35" fmla="*/ 2147483646 h 257"/>
                <a:gd name="T36" fmla="*/ 2147483646 w 258"/>
                <a:gd name="T37" fmla="*/ 2147483646 h 257"/>
                <a:gd name="T38" fmla="*/ 2147483646 w 258"/>
                <a:gd name="T39" fmla="*/ 2147483646 h 257"/>
                <a:gd name="T40" fmla="*/ 2147483646 w 258"/>
                <a:gd name="T41" fmla="*/ 2147483646 h 257"/>
                <a:gd name="T42" fmla="*/ 2147483646 w 258"/>
                <a:gd name="T43" fmla="*/ 2147483646 h 257"/>
                <a:gd name="T44" fmla="*/ 2147483646 w 258"/>
                <a:gd name="T45" fmla="*/ 2147483646 h 257"/>
                <a:gd name="T46" fmla="*/ 2147483646 w 258"/>
                <a:gd name="T47" fmla="*/ 2147483646 h 257"/>
                <a:gd name="T48" fmla="*/ 0 w 258"/>
                <a:gd name="T49" fmla="*/ 2147483646 h 257"/>
                <a:gd name="T50" fmla="*/ 2147483646 w 258"/>
                <a:gd name="T51" fmla="*/ 2147483646 h 257"/>
                <a:gd name="T52" fmla="*/ 2147483646 w 258"/>
                <a:gd name="T53" fmla="*/ 2147483646 h 257"/>
                <a:gd name="T54" fmla="*/ 2147483646 w 258"/>
                <a:gd name="T55" fmla="*/ 2147483646 h 257"/>
                <a:gd name="T56" fmla="*/ 2147483646 w 258"/>
                <a:gd name="T57" fmla="*/ 2147483646 h 257"/>
                <a:gd name="T58" fmla="*/ 2147483646 w 258"/>
                <a:gd name="T59" fmla="*/ 2147483646 h 257"/>
                <a:gd name="T60" fmla="*/ 2147483646 w 258"/>
                <a:gd name="T61" fmla="*/ 2147483646 h 257"/>
                <a:gd name="T62" fmla="*/ 2147483646 w 258"/>
                <a:gd name="T63" fmla="*/ 2147483646 h 257"/>
                <a:gd name="T64" fmla="*/ 2147483646 w 258"/>
                <a:gd name="T65" fmla="*/ 2147483646 h 257"/>
                <a:gd name="T66" fmla="*/ 2147483646 w 258"/>
                <a:gd name="T67" fmla="*/ 2147483646 h 257"/>
                <a:gd name="T68" fmla="*/ 2147483646 w 258"/>
                <a:gd name="T69" fmla="*/ 2147483646 h 257"/>
                <a:gd name="T70" fmla="*/ 2147483646 w 258"/>
                <a:gd name="T71" fmla="*/ 2147483646 h 257"/>
                <a:gd name="T72" fmla="*/ 2147483646 w 258"/>
                <a:gd name="T73" fmla="*/ 2147483646 h 257"/>
                <a:gd name="T74" fmla="*/ 2147483646 w 258"/>
                <a:gd name="T75" fmla="*/ 2147483646 h 257"/>
                <a:gd name="T76" fmla="*/ 2147483646 w 258"/>
                <a:gd name="T77" fmla="*/ 2147483646 h 257"/>
                <a:gd name="T78" fmla="*/ 2147483646 w 258"/>
                <a:gd name="T79" fmla="*/ 2147483646 h 257"/>
                <a:gd name="T80" fmla="*/ 2147483646 w 258"/>
                <a:gd name="T81" fmla="*/ 2147483646 h 257"/>
                <a:gd name="T82" fmla="*/ 2147483646 w 258"/>
                <a:gd name="T83" fmla="*/ 2147483646 h 257"/>
                <a:gd name="T84" fmla="*/ 2147483646 w 258"/>
                <a:gd name="T85" fmla="*/ 2147483646 h 257"/>
                <a:gd name="T86" fmla="*/ 2147483646 w 258"/>
                <a:gd name="T87" fmla="*/ 2147483646 h 257"/>
                <a:gd name="T88" fmla="*/ 2147483646 w 258"/>
                <a:gd name="T89" fmla="*/ 2147483646 h 257"/>
                <a:gd name="T90" fmla="*/ 2147483646 w 258"/>
                <a:gd name="T91" fmla="*/ 2147483646 h 257"/>
                <a:gd name="T92" fmla="*/ 2147483646 w 258"/>
                <a:gd name="T93" fmla="*/ 2147483646 h 257"/>
                <a:gd name="T94" fmla="*/ 2147483646 w 258"/>
                <a:gd name="T95" fmla="*/ 2147483646 h 257"/>
                <a:gd name="T96" fmla="*/ 2147483646 w 258"/>
                <a:gd name="T97" fmla="*/ 2147483646 h 25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58"/>
                <a:gd name="T148" fmla="*/ 0 h 257"/>
                <a:gd name="T149" fmla="*/ 258 w 258"/>
                <a:gd name="T150" fmla="*/ 257 h 25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58" h="257">
                  <a:moveTo>
                    <a:pt x="258" y="128"/>
                  </a:moveTo>
                  <a:lnTo>
                    <a:pt x="257" y="116"/>
                  </a:lnTo>
                  <a:lnTo>
                    <a:pt x="254" y="102"/>
                  </a:lnTo>
                  <a:lnTo>
                    <a:pt x="252" y="91"/>
                  </a:lnTo>
                  <a:lnTo>
                    <a:pt x="247" y="78"/>
                  </a:lnTo>
                  <a:lnTo>
                    <a:pt x="235" y="57"/>
                  </a:lnTo>
                  <a:lnTo>
                    <a:pt x="220" y="38"/>
                  </a:lnTo>
                  <a:lnTo>
                    <a:pt x="201" y="22"/>
                  </a:lnTo>
                  <a:lnTo>
                    <a:pt x="178" y="10"/>
                  </a:lnTo>
                  <a:lnTo>
                    <a:pt x="167" y="6"/>
                  </a:lnTo>
                  <a:lnTo>
                    <a:pt x="154" y="2"/>
                  </a:lnTo>
                  <a:lnTo>
                    <a:pt x="142" y="1"/>
                  </a:lnTo>
                  <a:lnTo>
                    <a:pt x="128" y="0"/>
                  </a:lnTo>
                  <a:lnTo>
                    <a:pt x="116" y="1"/>
                  </a:lnTo>
                  <a:lnTo>
                    <a:pt x="102" y="2"/>
                  </a:lnTo>
                  <a:lnTo>
                    <a:pt x="91" y="6"/>
                  </a:lnTo>
                  <a:lnTo>
                    <a:pt x="79" y="10"/>
                  </a:lnTo>
                  <a:lnTo>
                    <a:pt x="57" y="22"/>
                  </a:lnTo>
                  <a:lnTo>
                    <a:pt x="38" y="38"/>
                  </a:lnTo>
                  <a:lnTo>
                    <a:pt x="22" y="57"/>
                  </a:lnTo>
                  <a:lnTo>
                    <a:pt x="10" y="78"/>
                  </a:lnTo>
                  <a:lnTo>
                    <a:pt x="6" y="91"/>
                  </a:lnTo>
                  <a:lnTo>
                    <a:pt x="3" y="102"/>
                  </a:lnTo>
                  <a:lnTo>
                    <a:pt x="1" y="116"/>
                  </a:lnTo>
                  <a:lnTo>
                    <a:pt x="0" y="128"/>
                  </a:lnTo>
                  <a:lnTo>
                    <a:pt x="1" y="142"/>
                  </a:lnTo>
                  <a:lnTo>
                    <a:pt x="3" y="154"/>
                  </a:lnTo>
                  <a:lnTo>
                    <a:pt x="6" y="167"/>
                  </a:lnTo>
                  <a:lnTo>
                    <a:pt x="10" y="178"/>
                  </a:lnTo>
                  <a:lnTo>
                    <a:pt x="22" y="201"/>
                  </a:lnTo>
                  <a:lnTo>
                    <a:pt x="38" y="220"/>
                  </a:lnTo>
                  <a:lnTo>
                    <a:pt x="57" y="235"/>
                  </a:lnTo>
                  <a:lnTo>
                    <a:pt x="79" y="247"/>
                  </a:lnTo>
                  <a:lnTo>
                    <a:pt x="91" y="252"/>
                  </a:lnTo>
                  <a:lnTo>
                    <a:pt x="102" y="254"/>
                  </a:lnTo>
                  <a:lnTo>
                    <a:pt x="116" y="256"/>
                  </a:lnTo>
                  <a:lnTo>
                    <a:pt x="128" y="257"/>
                  </a:lnTo>
                  <a:lnTo>
                    <a:pt x="142" y="256"/>
                  </a:lnTo>
                  <a:lnTo>
                    <a:pt x="154" y="254"/>
                  </a:lnTo>
                  <a:lnTo>
                    <a:pt x="167" y="252"/>
                  </a:lnTo>
                  <a:lnTo>
                    <a:pt x="178" y="247"/>
                  </a:lnTo>
                  <a:lnTo>
                    <a:pt x="201" y="235"/>
                  </a:lnTo>
                  <a:lnTo>
                    <a:pt x="220" y="220"/>
                  </a:lnTo>
                  <a:lnTo>
                    <a:pt x="235" y="201"/>
                  </a:lnTo>
                  <a:lnTo>
                    <a:pt x="247" y="178"/>
                  </a:lnTo>
                  <a:lnTo>
                    <a:pt x="252" y="167"/>
                  </a:lnTo>
                  <a:lnTo>
                    <a:pt x="254" y="154"/>
                  </a:lnTo>
                  <a:lnTo>
                    <a:pt x="257" y="142"/>
                  </a:lnTo>
                  <a:lnTo>
                    <a:pt x="258" y="128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7" name="Freeform 29"/>
            <p:cNvSpPr>
              <a:spLocks/>
            </p:cNvSpPr>
            <p:nvPr/>
          </p:nvSpPr>
          <p:spPr bwMode="auto">
            <a:xfrm>
              <a:off x="2076103" y="4675336"/>
              <a:ext cx="161925" cy="163513"/>
            </a:xfrm>
            <a:custGeom>
              <a:avLst/>
              <a:gdLst>
                <a:gd name="T0" fmla="*/ 2147483646 w 206"/>
                <a:gd name="T1" fmla="*/ 2147483646 h 205"/>
                <a:gd name="T2" fmla="*/ 2147483646 w 206"/>
                <a:gd name="T3" fmla="*/ 2147483646 h 205"/>
                <a:gd name="T4" fmla="*/ 2147483646 w 206"/>
                <a:gd name="T5" fmla="*/ 2147483646 h 205"/>
                <a:gd name="T6" fmla="*/ 2147483646 w 206"/>
                <a:gd name="T7" fmla="*/ 2147483646 h 205"/>
                <a:gd name="T8" fmla="*/ 2147483646 w 206"/>
                <a:gd name="T9" fmla="*/ 2147483646 h 205"/>
                <a:gd name="T10" fmla="*/ 2147483646 w 206"/>
                <a:gd name="T11" fmla="*/ 2147483646 h 205"/>
                <a:gd name="T12" fmla="*/ 2147483646 w 206"/>
                <a:gd name="T13" fmla="*/ 2147483646 h 205"/>
                <a:gd name="T14" fmla="*/ 2147483646 w 206"/>
                <a:gd name="T15" fmla="*/ 2147483646 h 205"/>
                <a:gd name="T16" fmla="*/ 2147483646 w 206"/>
                <a:gd name="T17" fmla="*/ 0 h 205"/>
                <a:gd name="T18" fmla="*/ 2147483646 w 206"/>
                <a:gd name="T19" fmla="*/ 2147483646 h 205"/>
                <a:gd name="T20" fmla="*/ 2147483646 w 206"/>
                <a:gd name="T21" fmla="*/ 2147483646 h 205"/>
                <a:gd name="T22" fmla="*/ 2147483646 w 206"/>
                <a:gd name="T23" fmla="*/ 2147483646 h 205"/>
                <a:gd name="T24" fmla="*/ 2147483646 w 206"/>
                <a:gd name="T25" fmla="*/ 2147483646 h 205"/>
                <a:gd name="T26" fmla="*/ 2147483646 w 206"/>
                <a:gd name="T27" fmla="*/ 2147483646 h 205"/>
                <a:gd name="T28" fmla="*/ 2147483646 w 206"/>
                <a:gd name="T29" fmla="*/ 2147483646 h 205"/>
                <a:gd name="T30" fmla="*/ 2147483646 w 206"/>
                <a:gd name="T31" fmla="*/ 2147483646 h 205"/>
                <a:gd name="T32" fmla="*/ 0 w 206"/>
                <a:gd name="T33" fmla="*/ 2147483646 h 205"/>
                <a:gd name="T34" fmla="*/ 2147483646 w 206"/>
                <a:gd name="T35" fmla="*/ 2147483646 h 205"/>
                <a:gd name="T36" fmla="*/ 2147483646 w 206"/>
                <a:gd name="T37" fmla="*/ 2147483646 h 205"/>
                <a:gd name="T38" fmla="*/ 2147483646 w 206"/>
                <a:gd name="T39" fmla="*/ 2147483646 h 205"/>
                <a:gd name="T40" fmla="*/ 2147483646 w 206"/>
                <a:gd name="T41" fmla="*/ 2147483646 h 205"/>
                <a:gd name="T42" fmla="*/ 2147483646 w 206"/>
                <a:gd name="T43" fmla="*/ 2147483646 h 205"/>
                <a:gd name="T44" fmla="*/ 2147483646 w 206"/>
                <a:gd name="T45" fmla="*/ 2147483646 h 205"/>
                <a:gd name="T46" fmla="*/ 2147483646 w 206"/>
                <a:gd name="T47" fmla="*/ 2147483646 h 205"/>
                <a:gd name="T48" fmla="*/ 2147483646 w 206"/>
                <a:gd name="T49" fmla="*/ 2147483646 h 205"/>
                <a:gd name="T50" fmla="*/ 2147483646 w 206"/>
                <a:gd name="T51" fmla="*/ 2147483646 h 205"/>
                <a:gd name="T52" fmla="*/ 2147483646 w 206"/>
                <a:gd name="T53" fmla="*/ 2147483646 h 205"/>
                <a:gd name="T54" fmla="*/ 2147483646 w 206"/>
                <a:gd name="T55" fmla="*/ 2147483646 h 205"/>
                <a:gd name="T56" fmla="*/ 2147483646 w 206"/>
                <a:gd name="T57" fmla="*/ 2147483646 h 205"/>
                <a:gd name="T58" fmla="*/ 2147483646 w 206"/>
                <a:gd name="T59" fmla="*/ 2147483646 h 205"/>
                <a:gd name="T60" fmla="*/ 2147483646 w 206"/>
                <a:gd name="T61" fmla="*/ 2147483646 h 205"/>
                <a:gd name="T62" fmla="*/ 2147483646 w 206"/>
                <a:gd name="T63" fmla="*/ 2147483646 h 205"/>
                <a:gd name="T64" fmla="*/ 2147483646 w 206"/>
                <a:gd name="T65" fmla="*/ 2147483646 h 20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205"/>
                <a:gd name="T101" fmla="*/ 206 w 206"/>
                <a:gd name="T102" fmla="*/ 205 h 20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205">
                  <a:moveTo>
                    <a:pt x="206" y="102"/>
                  </a:moveTo>
                  <a:lnTo>
                    <a:pt x="203" y="82"/>
                  </a:lnTo>
                  <a:lnTo>
                    <a:pt x="198" y="63"/>
                  </a:lnTo>
                  <a:lnTo>
                    <a:pt x="189" y="46"/>
                  </a:lnTo>
                  <a:lnTo>
                    <a:pt x="176" y="30"/>
                  </a:lnTo>
                  <a:lnTo>
                    <a:pt x="160" y="17"/>
                  </a:lnTo>
                  <a:lnTo>
                    <a:pt x="143" y="8"/>
                  </a:lnTo>
                  <a:lnTo>
                    <a:pt x="124" y="1"/>
                  </a:lnTo>
                  <a:lnTo>
                    <a:pt x="102" y="0"/>
                  </a:lnTo>
                  <a:lnTo>
                    <a:pt x="82" y="1"/>
                  </a:lnTo>
                  <a:lnTo>
                    <a:pt x="63" y="8"/>
                  </a:lnTo>
                  <a:lnTo>
                    <a:pt x="46" y="17"/>
                  </a:lnTo>
                  <a:lnTo>
                    <a:pt x="30" y="30"/>
                  </a:lnTo>
                  <a:lnTo>
                    <a:pt x="17" y="46"/>
                  </a:lnTo>
                  <a:lnTo>
                    <a:pt x="8" y="63"/>
                  </a:lnTo>
                  <a:lnTo>
                    <a:pt x="3" y="82"/>
                  </a:lnTo>
                  <a:lnTo>
                    <a:pt x="0" y="102"/>
                  </a:lnTo>
                  <a:lnTo>
                    <a:pt x="3" y="124"/>
                  </a:lnTo>
                  <a:lnTo>
                    <a:pt x="8" y="143"/>
                  </a:lnTo>
                  <a:lnTo>
                    <a:pt x="17" y="160"/>
                  </a:lnTo>
                  <a:lnTo>
                    <a:pt x="30" y="176"/>
                  </a:lnTo>
                  <a:lnTo>
                    <a:pt x="46" y="188"/>
                  </a:lnTo>
                  <a:lnTo>
                    <a:pt x="63" y="197"/>
                  </a:lnTo>
                  <a:lnTo>
                    <a:pt x="82" y="203"/>
                  </a:lnTo>
                  <a:lnTo>
                    <a:pt x="102" y="205"/>
                  </a:lnTo>
                  <a:lnTo>
                    <a:pt x="124" y="203"/>
                  </a:lnTo>
                  <a:lnTo>
                    <a:pt x="143" y="197"/>
                  </a:lnTo>
                  <a:lnTo>
                    <a:pt x="160" y="188"/>
                  </a:lnTo>
                  <a:lnTo>
                    <a:pt x="176" y="176"/>
                  </a:lnTo>
                  <a:lnTo>
                    <a:pt x="189" y="160"/>
                  </a:lnTo>
                  <a:lnTo>
                    <a:pt x="198" y="143"/>
                  </a:lnTo>
                  <a:lnTo>
                    <a:pt x="203" y="124"/>
                  </a:lnTo>
                  <a:lnTo>
                    <a:pt x="206" y="1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8" name="Freeform 30"/>
            <p:cNvSpPr>
              <a:spLocks/>
            </p:cNvSpPr>
            <p:nvPr/>
          </p:nvSpPr>
          <p:spPr bwMode="auto">
            <a:xfrm>
              <a:off x="2076103" y="4675336"/>
              <a:ext cx="161925" cy="163513"/>
            </a:xfrm>
            <a:custGeom>
              <a:avLst/>
              <a:gdLst>
                <a:gd name="T0" fmla="*/ 2147483646 w 206"/>
                <a:gd name="T1" fmla="*/ 2147483646 h 205"/>
                <a:gd name="T2" fmla="*/ 2147483646 w 206"/>
                <a:gd name="T3" fmla="*/ 2147483646 h 205"/>
                <a:gd name="T4" fmla="*/ 2147483646 w 206"/>
                <a:gd name="T5" fmla="*/ 2147483646 h 205"/>
                <a:gd name="T6" fmla="*/ 2147483646 w 206"/>
                <a:gd name="T7" fmla="*/ 2147483646 h 205"/>
                <a:gd name="T8" fmla="*/ 2147483646 w 206"/>
                <a:gd name="T9" fmla="*/ 2147483646 h 205"/>
                <a:gd name="T10" fmla="*/ 2147483646 w 206"/>
                <a:gd name="T11" fmla="*/ 2147483646 h 205"/>
                <a:gd name="T12" fmla="*/ 2147483646 w 206"/>
                <a:gd name="T13" fmla="*/ 2147483646 h 205"/>
                <a:gd name="T14" fmla="*/ 2147483646 w 206"/>
                <a:gd name="T15" fmla="*/ 2147483646 h 205"/>
                <a:gd name="T16" fmla="*/ 2147483646 w 206"/>
                <a:gd name="T17" fmla="*/ 0 h 205"/>
                <a:gd name="T18" fmla="*/ 2147483646 w 206"/>
                <a:gd name="T19" fmla="*/ 2147483646 h 205"/>
                <a:gd name="T20" fmla="*/ 2147483646 w 206"/>
                <a:gd name="T21" fmla="*/ 2147483646 h 205"/>
                <a:gd name="T22" fmla="*/ 2147483646 w 206"/>
                <a:gd name="T23" fmla="*/ 2147483646 h 205"/>
                <a:gd name="T24" fmla="*/ 2147483646 w 206"/>
                <a:gd name="T25" fmla="*/ 2147483646 h 205"/>
                <a:gd name="T26" fmla="*/ 2147483646 w 206"/>
                <a:gd name="T27" fmla="*/ 2147483646 h 205"/>
                <a:gd name="T28" fmla="*/ 2147483646 w 206"/>
                <a:gd name="T29" fmla="*/ 2147483646 h 205"/>
                <a:gd name="T30" fmla="*/ 2147483646 w 206"/>
                <a:gd name="T31" fmla="*/ 2147483646 h 205"/>
                <a:gd name="T32" fmla="*/ 0 w 206"/>
                <a:gd name="T33" fmla="*/ 2147483646 h 205"/>
                <a:gd name="T34" fmla="*/ 2147483646 w 206"/>
                <a:gd name="T35" fmla="*/ 2147483646 h 205"/>
                <a:gd name="T36" fmla="*/ 2147483646 w 206"/>
                <a:gd name="T37" fmla="*/ 2147483646 h 205"/>
                <a:gd name="T38" fmla="*/ 2147483646 w 206"/>
                <a:gd name="T39" fmla="*/ 2147483646 h 205"/>
                <a:gd name="T40" fmla="*/ 2147483646 w 206"/>
                <a:gd name="T41" fmla="*/ 2147483646 h 205"/>
                <a:gd name="T42" fmla="*/ 2147483646 w 206"/>
                <a:gd name="T43" fmla="*/ 2147483646 h 205"/>
                <a:gd name="T44" fmla="*/ 2147483646 w 206"/>
                <a:gd name="T45" fmla="*/ 2147483646 h 205"/>
                <a:gd name="T46" fmla="*/ 2147483646 w 206"/>
                <a:gd name="T47" fmla="*/ 2147483646 h 205"/>
                <a:gd name="T48" fmla="*/ 2147483646 w 206"/>
                <a:gd name="T49" fmla="*/ 2147483646 h 205"/>
                <a:gd name="T50" fmla="*/ 2147483646 w 206"/>
                <a:gd name="T51" fmla="*/ 2147483646 h 205"/>
                <a:gd name="T52" fmla="*/ 2147483646 w 206"/>
                <a:gd name="T53" fmla="*/ 2147483646 h 205"/>
                <a:gd name="T54" fmla="*/ 2147483646 w 206"/>
                <a:gd name="T55" fmla="*/ 2147483646 h 205"/>
                <a:gd name="T56" fmla="*/ 2147483646 w 206"/>
                <a:gd name="T57" fmla="*/ 2147483646 h 205"/>
                <a:gd name="T58" fmla="*/ 2147483646 w 206"/>
                <a:gd name="T59" fmla="*/ 2147483646 h 205"/>
                <a:gd name="T60" fmla="*/ 2147483646 w 206"/>
                <a:gd name="T61" fmla="*/ 2147483646 h 205"/>
                <a:gd name="T62" fmla="*/ 2147483646 w 206"/>
                <a:gd name="T63" fmla="*/ 2147483646 h 205"/>
                <a:gd name="T64" fmla="*/ 2147483646 w 206"/>
                <a:gd name="T65" fmla="*/ 2147483646 h 20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205"/>
                <a:gd name="T101" fmla="*/ 206 w 206"/>
                <a:gd name="T102" fmla="*/ 205 h 20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205">
                  <a:moveTo>
                    <a:pt x="206" y="102"/>
                  </a:moveTo>
                  <a:lnTo>
                    <a:pt x="203" y="82"/>
                  </a:lnTo>
                  <a:lnTo>
                    <a:pt x="198" y="63"/>
                  </a:lnTo>
                  <a:lnTo>
                    <a:pt x="189" y="46"/>
                  </a:lnTo>
                  <a:lnTo>
                    <a:pt x="176" y="30"/>
                  </a:lnTo>
                  <a:lnTo>
                    <a:pt x="160" y="17"/>
                  </a:lnTo>
                  <a:lnTo>
                    <a:pt x="143" y="8"/>
                  </a:lnTo>
                  <a:lnTo>
                    <a:pt x="124" y="1"/>
                  </a:lnTo>
                  <a:lnTo>
                    <a:pt x="102" y="0"/>
                  </a:lnTo>
                  <a:lnTo>
                    <a:pt x="82" y="1"/>
                  </a:lnTo>
                  <a:lnTo>
                    <a:pt x="63" y="8"/>
                  </a:lnTo>
                  <a:lnTo>
                    <a:pt x="46" y="17"/>
                  </a:lnTo>
                  <a:lnTo>
                    <a:pt x="30" y="30"/>
                  </a:lnTo>
                  <a:lnTo>
                    <a:pt x="17" y="46"/>
                  </a:lnTo>
                  <a:lnTo>
                    <a:pt x="8" y="63"/>
                  </a:lnTo>
                  <a:lnTo>
                    <a:pt x="3" y="82"/>
                  </a:lnTo>
                  <a:lnTo>
                    <a:pt x="0" y="102"/>
                  </a:lnTo>
                  <a:lnTo>
                    <a:pt x="3" y="124"/>
                  </a:lnTo>
                  <a:lnTo>
                    <a:pt x="8" y="143"/>
                  </a:lnTo>
                  <a:lnTo>
                    <a:pt x="17" y="160"/>
                  </a:lnTo>
                  <a:lnTo>
                    <a:pt x="30" y="176"/>
                  </a:lnTo>
                  <a:lnTo>
                    <a:pt x="46" y="188"/>
                  </a:lnTo>
                  <a:lnTo>
                    <a:pt x="63" y="197"/>
                  </a:lnTo>
                  <a:lnTo>
                    <a:pt x="82" y="203"/>
                  </a:lnTo>
                  <a:lnTo>
                    <a:pt x="102" y="205"/>
                  </a:lnTo>
                  <a:lnTo>
                    <a:pt x="124" y="203"/>
                  </a:lnTo>
                  <a:lnTo>
                    <a:pt x="143" y="197"/>
                  </a:lnTo>
                  <a:lnTo>
                    <a:pt x="160" y="188"/>
                  </a:lnTo>
                  <a:lnTo>
                    <a:pt x="176" y="176"/>
                  </a:lnTo>
                  <a:lnTo>
                    <a:pt x="189" y="160"/>
                  </a:lnTo>
                  <a:lnTo>
                    <a:pt x="198" y="143"/>
                  </a:lnTo>
                  <a:lnTo>
                    <a:pt x="203" y="124"/>
                  </a:lnTo>
                  <a:lnTo>
                    <a:pt x="206" y="102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9" name="Freeform 31"/>
            <p:cNvSpPr>
              <a:spLocks/>
            </p:cNvSpPr>
            <p:nvPr/>
          </p:nvSpPr>
          <p:spPr bwMode="auto">
            <a:xfrm>
              <a:off x="2095153" y="4684861"/>
              <a:ext cx="123825" cy="142875"/>
            </a:xfrm>
            <a:custGeom>
              <a:avLst/>
              <a:gdLst>
                <a:gd name="T0" fmla="*/ 2147483646 w 157"/>
                <a:gd name="T1" fmla="*/ 2147483646 h 180"/>
                <a:gd name="T2" fmla="*/ 2147483646 w 157"/>
                <a:gd name="T3" fmla="*/ 2147483646 h 180"/>
                <a:gd name="T4" fmla="*/ 2147483646 w 157"/>
                <a:gd name="T5" fmla="*/ 2147483646 h 180"/>
                <a:gd name="T6" fmla="*/ 2147483646 w 157"/>
                <a:gd name="T7" fmla="*/ 2147483646 h 180"/>
                <a:gd name="T8" fmla="*/ 2147483646 w 157"/>
                <a:gd name="T9" fmla="*/ 2147483646 h 180"/>
                <a:gd name="T10" fmla="*/ 2147483646 w 157"/>
                <a:gd name="T11" fmla="*/ 2147483646 h 180"/>
                <a:gd name="T12" fmla="*/ 2147483646 w 157"/>
                <a:gd name="T13" fmla="*/ 2147483646 h 180"/>
                <a:gd name="T14" fmla="*/ 2147483646 w 157"/>
                <a:gd name="T15" fmla="*/ 0 h 180"/>
                <a:gd name="T16" fmla="*/ 2147483646 w 157"/>
                <a:gd name="T17" fmla="*/ 2147483646 h 180"/>
                <a:gd name="T18" fmla="*/ 0 w 157"/>
                <a:gd name="T19" fmla="*/ 2147483646 h 180"/>
                <a:gd name="T20" fmla="*/ 2147483646 w 157"/>
                <a:gd name="T21" fmla="*/ 2147483646 h 180"/>
                <a:gd name="T22" fmla="*/ 0 w 157"/>
                <a:gd name="T23" fmla="*/ 2147483646 h 180"/>
                <a:gd name="T24" fmla="*/ 2147483646 w 157"/>
                <a:gd name="T25" fmla="*/ 2147483646 h 1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7"/>
                <a:gd name="T40" fmla="*/ 0 h 180"/>
                <a:gd name="T41" fmla="*/ 157 w 157"/>
                <a:gd name="T42" fmla="*/ 180 h 1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7" h="180">
                  <a:moveTo>
                    <a:pt x="52" y="135"/>
                  </a:moveTo>
                  <a:lnTo>
                    <a:pt x="78" y="180"/>
                  </a:lnTo>
                  <a:lnTo>
                    <a:pt x="104" y="135"/>
                  </a:lnTo>
                  <a:lnTo>
                    <a:pt x="157" y="135"/>
                  </a:lnTo>
                  <a:lnTo>
                    <a:pt x="131" y="89"/>
                  </a:lnTo>
                  <a:lnTo>
                    <a:pt x="157" y="44"/>
                  </a:lnTo>
                  <a:lnTo>
                    <a:pt x="104" y="44"/>
                  </a:lnTo>
                  <a:lnTo>
                    <a:pt x="78" y="0"/>
                  </a:lnTo>
                  <a:lnTo>
                    <a:pt x="52" y="44"/>
                  </a:lnTo>
                  <a:lnTo>
                    <a:pt x="0" y="44"/>
                  </a:lnTo>
                  <a:lnTo>
                    <a:pt x="26" y="89"/>
                  </a:lnTo>
                  <a:lnTo>
                    <a:pt x="0" y="135"/>
                  </a:lnTo>
                  <a:lnTo>
                    <a:pt x="52" y="1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0" name="Freeform 32"/>
            <p:cNvSpPr>
              <a:spLocks/>
            </p:cNvSpPr>
            <p:nvPr/>
          </p:nvSpPr>
          <p:spPr bwMode="auto">
            <a:xfrm>
              <a:off x="2095153" y="4684861"/>
              <a:ext cx="123825" cy="142875"/>
            </a:xfrm>
            <a:custGeom>
              <a:avLst/>
              <a:gdLst>
                <a:gd name="T0" fmla="*/ 2147483646 w 157"/>
                <a:gd name="T1" fmla="*/ 2147483646 h 180"/>
                <a:gd name="T2" fmla="*/ 2147483646 w 157"/>
                <a:gd name="T3" fmla="*/ 2147483646 h 180"/>
                <a:gd name="T4" fmla="*/ 2147483646 w 157"/>
                <a:gd name="T5" fmla="*/ 2147483646 h 180"/>
                <a:gd name="T6" fmla="*/ 2147483646 w 157"/>
                <a:gd name="T7" fmla="*/ 2147483646 h 180"/>
                <a:gd name="T8" fmla="*/ 2147483646 w 157"/>
                <a:gd name="T9" fmla="*/ 2147483646 h 180"/>
                <a:gd name="T10" fmla="*/ 2147483646 w 157"/>
                <a:gd name="T11" fmla="*/ 2147483646 h 180"/>
                <a:gd name="T12" fmla="*/ 2147483646 w 157"/>
                <a:gd name="T13" fmla="*/ 2147483646 h 180"/>
                <a:gd name="T14" fmla="*/ 2147483646 w 157"/>
                <a:gd name="T15" fmla="*/ 0 h 180"/>
                <a:gd name="T16" fmla="*/ 2147483646 w 157"/>
                <a:gd name="T17" fmla="*/ 2147483646 h 180"/>
                <a:gd name="T18" fmla="*/ 0 w 157"/>
                <a:gd name="T19" fmla="*/ 2147483646 h 180"/>
                <a:gd name="T20" fmla="*/ 2147483646 w 157"/>
                <a:gd name="T21" fmla="*/ 2147483646 h 180"/>
                <a:gd name="T22" fmla="*/ 0 w 157"/>
                <a:gd name="T23" fmla="*/ 2147483646 h 180"/>
                <a:gd name="T24" fmla="*/ 2147483646 w 157"/>
                <a:gd name="T25" fmla="*/ 2147483646 h 1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7"/>
                <a:gd name="T40" fmla="*/ 0 h 180"/>
                <a:gd name="T41" fmla="*/ 157 w 157"/>
                <a:gd name="T42" fmla="*/ 180 h 1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7" h="180">
                  <a:moveTo>
                    <a:pt x="52" y="135"/>
                  </a:moveTo>
                  <a:lnTo>
                    <a:pt x="78" y="180"/>
                  </a:lnTo>
                  <a:lnTo>
                    <a:pt x="104" y="135"/>
                  </a:lnTo>
                  <a:lnTo>
                    <a:pt x="157" y="135"/>
                  </a:lnTo>
                  <a:lnTo>
                    <a:pt x="131" y="89"/>
                  </a:lnTo>
                  <a:lnTo>
                    <a:pt x="157" y="44"/>
                  </a:lnTo>
                  <a:lnTo>
                    <a:pt x="104" y="44"/>
                  </a:lnTo>
                  <a:lnTo>
                    <a:pt x="78" y="0"/>
                  </a:lnTo>
                  <a:lnTo>
                    <a:pt x="52" y="44"/>
                  </a:lnTo>
                  <a:lnTo>
                    <a:pt x="0" y="44"/>
                  </a:lnTo>
                  <a:lnTo>
                    <a:pt x="26" y="89"/>
                  </a:lnTo>
                  <a:lnTo>
                    <a:pt x="0" y="135"/>
                  </a:lnTo>
                  <a:lnTo>
                    <a:pt x="52" y="135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1" name="Freeform 33"/>
            <p:cNvSpPr>
              <a:spLocks/>
            </p:cNvSpPr>
            <p:nvPr/>
          </p:nvSpPr>
          <p:spPr bwMode="auto">
            <a:xfrm>
              <a:off x="2690465" y="4110186"/>
              <a:ext cx="269875" cy="269875"/>
            </a:xfrm>
            <a:custGeom>
              <a:avLst/>
              <a:gdLst>
                <a:gd name="T0" fmla="*/ 2147483646 w 340"/>
                <a:gd name="T1" fmla="*/ 2147483646 h 340"/>
                <a:gd name="T2" fmla="*/ 2147483646 w 340"/>
                <a:gd name="T3" fmla="*/ 2147483646 h 340"/>
                <a:gd name="T4" fmla="*/ 2147483646 w 340"/>
                <a:gd name="T5" fmla="*/ 2147483646 h 340"/>
                <a:gd name="T6" fmla="*/ 2147483646 w 340"/>
                <a:gd name="T7" fmla="*/ 2147483646 h 340"/>
                <a:gd name="T8" fmla="*/ 2147483646 w 340"/>
                <a:gd name="T9" fmla="*/ 2147483646 h 340"/>
                <a:gd name="T10" fmla="*/ 2147483646 w 340"/>
                <a:gd name="T11" fmla="*/ 2147483646 h 340"/>
                <a:gd name="T12" fmla="*/ 2147483646 w 340"/>
                <a:gd name="T13" fmla="*/ 2147483646 h 340"/>
                <a:gd name="T14" fmla="*/ 2147483646 w 340"/>
                <a:gd name="T15" fmla="*/ 2147483646 h 340"/>
                <a:gd name="T16" fmla="*/ 2147483646 w 340"/>
                <a:gd name="T17" fmla="*/ 2147483646 h 340"/>
                <a:gd name="T18" fmla="*/ 2147483646 w 340"/>
                <a:gd name="T19" fmla="*/ 2147483646 h 340"/>
                <a:gd name="T20" fmla="*/ 2147483646 w 340"/>
                <a:gd name="T21" fmla="*/ 2147483646 h 340"/>
                <a:gd name="T22" fmla="*/ 2147483646 w 340"/>
                <a:gd name="T23" fmla="*/ 2147483646 h 340"/>
                <a:gd name="T24" fmla="*/ 2147483646 w 340"/>
                <a:gd name="T25" fmla="*/ 2147483646 h 340"/>
                <a:gd name="T26" fmla="*/ 2147483646 w 340"/>
                <a:gd name="T27" fmla="*/ 2147483646 h 340"/>
                <a:gd name="T28" fmla="*/ 2147483646 w 340"/>
                <a:gd name="T29" fmla="*/ 2147483646 h 340"/>
                <a:gd name="T30" fmla="*/ 2147483646 w 340"/>
                <a:gd name="T31" fmla="*/ 2147483646 h 340"/>
                <a:gd name="T32" fmla="*/ 2147483646 w 340"/>
                <a:gd name="T33" fmla="*/ 2147483646 h 340"/>
                <a:gd name="T34" fmla="*/ 2147483646 w 340"/>
                <a:gd name="T35" fmla="*/ 2147483646 h 340"/>
                <a:gd name="T36" fmla="*/ 2147483646 w 340"/>
                <a:gd name="T37" fmla="*/ 2147483646 h 340"/>
                <a:gd name="T38" fmla="*/ 2147483646 w 340"/>
                <a:gd name="T39" fmla="*/ 2147483646 h 340"/>
                <a:gd name="T40" fmla="*/ 2147483646 w 340"/>
                <a:gd name="T41" fmla="*/ 2147483646 h 340"/>
                <a:gd name="T42" fmla="*/ 2147483646 w 340"/>
                <a:gd name="T43" fmla="*/ 2147483646 h 340"/>
                <a:gd name="T44" fmla="*/ 2147483646 w 340"/>
                <a:gd name="T45" fmla="*/ 2147483646 h 340"/>
                <a:gd name="T46" fmla="*/ 2147483646 w 340"/>
                <a:gd name="T47" fmla="*/ 2147483646 h 340"/>
                <a:gd name="T48" fmla="*/ 2147483646 w 340"/>
                <a:gd name="T49" fmla="*/ 2147483646 h 340"/>
                <a:gd name="T50" fmla="*/ 2147483646 w 340"/>
                <a:gd name="T51" fmla="*/ 2147483646 h 340"/>
                <a:gd name="T52" fmla="*/ 2147483646 w 340"/>
                <a:gd name="T53" fmla="*/ 2147483646 h 340"/>
                <a:gd name="T54" fmla="*/ 2147483646 w 340"/>
                <a:gd name="T55" fmla="*/ 2147483646 h 340"/>
                <a:gd name="T56" fmla="*/ 2147483646 w 340"/>
                <a:gd name="T57" fmla="*/ 2147483646 h 340"/>
                <a:gd name="T58" fmla="*/ 2147483646 w 340"/>
                <a:gd name="T59" fmla="*/ 2147483646 h 340"/>
                <a:gd name="T60" fmla="*/ 2147483646 w 340"/>
                <a:gd name="T61" fmla="*/ 2147483646 h 340"/>
                <a:gd name="T62" fmla="*/ 2147483646 w 340"/>
                <a:gd name="T63" fmla="*/ 214748364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0"/>
                <a:gd name="T97" fmla="*/ 0 h 340"/>
                <a:gd name="T98" fmla="*/ 340 w 340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0" h="340">
                  <a:moveTo>
                    <a:pt x="340" y="170"/>
                  </a:moveTo>
                  <a:lnTo>
                    <a:pt x="339" y="153"/>
                  </a:lnTo>
                  <a:lnTo>
                    <a:pt x="336" y="136"/>
                  </a:lnTo>
                  <a:lnTo>
                    <a:pt x="332" y="121"/>
                  </a:lnTo>
                  <a:lnTo>
                    <a:pt x="326" y="105"/>
                  </a:lnTo>
                  <a:lnTo>
                    <a:pt x="319" y="90"/>
                  </a:lnTo>
                  <a:lnTo>
                    <a:pt x="310" y="76"/>
                  </a:lnTo>
                  <a:lnTo>
                    <a:pt x="301" y="63"/>
                  </a:lnTo>
                  <a:lnTo>
                    <a:pt x="290" y="50"/>
                  </a:lnTo>
                  <a:lnTo>
                    <a:pt x="278" y="40"/>
                  </a:lnTo>
                  <a:lnTo>
                    <a:pt x="265" y="30"/>
                  </a:lnTo>
                  <a:lnTo>
                    <a:pt x="251" y="22"/>
                  </a:lnTo>
                  <a:lnTo>
                    <a:pt x="236" y="14"/>
                  </a:lnTo>
                  <a:lnTo>
                    <a:pt x="221" y="8"/>
                  </a:lnTo>
                  <a:lnTo>
                    <a:pt x="204" y="5"/>
                  </a:lnTo>
                  <a:lnTo>
                    <a:pt x="187" y="2"/>
                  </a:lnTo>
                  <a:lnTo>
                    <a:pt x="170" y="0"/>
                  </a:lnTo>
                  <a:lnTo>
                    <a:pt x="153" y="2"/>
                  </a:lnTo>
                  <a:lnTo>
                    <a:pt x="136" y="5"/>
                  </a:lnTo>
                  <a:lnTo>
                    <a:pt x="119" y="8"/>
                  </a:lnTo>
                  <a:lnTo>
                    <a:pt x="104" y="14"/>
                  </a:lnTo>
                  <a:lnTo>
                    <a:pt x="89" y="22"/>
                  </a:lnTo>
                  <a:lnTo>
                    <a:pt x="75" y="30"/>
                  </a:lnTo>
                  <a:lnTo>
                    <a:pt x="62" y="40"/>
                  </a:lnTo>
                  <a:lnTo>
                    <a:pt x="50" y="50"/>
                  </a:lnTo>
                  <a:lnTo>
                    <a:pt x="38" y="63"/>
                  </a:lnTo>
                  <a:lnTo>
                    <a:pt x="29" y="76"/>
                  </a:lnTo>
                  <a:lnTo>
                    <a:pt x="20" y="90"/>
                  </a:lnTo>
                  <a:lnTo>
                    <a:pt x="13" y="105"/>
                  </a:lnTo>
                  <a:lnTo>
                    <a:pt x="8" y="121"/>
                  </a:lnTo>
                  <a:lnTo>
                    <a:pt x="3" y="136"/>
                  </a:lnTo>
                  <a:lnTo>
                    <a:pt x="1" y="153"/>
                  </a:lnTo>
                  <a:lnTo>
                    <a:pt x="0" y="170"/>
                  </a:lnTo>
                  <a:lnTo>
                    <a:pt x="1" y="189"/>
                  </a:lnTo>
                  <a:lnTo>
                    <a:pt x="3" y="206"/>
                  </a:lnTo>
                  <a:lnTo>
                    <a:pt x="8" y="221"/>
                  </a:lnTo>
                  <a:lnTo>
                    <a:pt x="13" y="237"/>
                  </a:lnTo>
                  <a:lnTo>
                    <a:pt x="20" y="252"/>
                  </a:lnTo>
                  <a:lnTo>
                    <a:pt x="29" y="266"/>
                  </a:lnTo>
                  <a:lnTo>
                    <a:pt x="38" y="279"/>
                  </a:lnTo>
                  <a:lnTo>
                    <a:pt x="50" y="292"/>
                  </a:lnTo>
                  <a:lnTo>
                    <a:pt x="62" y="302"/>
                  </a:lnTo>
                  <a:lnTo>
                    <a:pt x="75" y="312"/>
                  </a:lnTo>
                  <a:lnTo>
                    <a:pt x="89" y="320"/>
                  </a:lnTo>
                  <a:lnTo>
                    <a:pt x="104" y="328"/>
                  </a:lnTo>
                  <a:lnTo>
                    <a:pt x="119" y="334"/>
                  </a:lnTo>
                  <a:lnTo>
                    <a:pt x="136" y="337"/>
                  </a:lnTo>
                  <a:lnTo>
                    <a:pt x="153" y="340"/>
                  </a:lnTo>
                  <a:lnTo>
                    <a:pt x="170" y="340"/>
                  </a:lnTo>
                  <a:lnTo>
                    <a:pt x="187" y="340"/>
                  </a:lnTo>
                  <a:lnTo>
                    <a:pt x="204" y="337"/>
                  </a:lnTo>
                  <a:lnTo>
                    <a:pt x="221" y="334"/>
                  </a:lnTo>
                  <a:lnTo>
                    <a:pt x="236" y="328"/>
                  </a:lnTo>
                  <a:lnTo>
                    <a:pt x="251" y="320"/>
                  </a:lnTo>
                  <a:lnTo>
                    <a:pt x="265" y="312"/>
                  </a:lnTo>
                  <a:lnTo>
                    <a:pt x="278" y="302"/>
                  </a:lnTo>
                  <a:lnTo>
                    <a:pt x="290" y="292"/>
                  </a:lnTo>
                  <a:lnTo>
                    <a:pt x="301" y="279"/>
                  </a:lnTo>
                  <a:lnTo>
                    <a:pt x="310" y="266"/>
                  </a:lnTo>
                  <a:lnTo>
                    <a:pt x="319" y="252"/>
                  </a:lnTo>
                  <a:lnTo>
                    <a:pt x="326" y="237"/>
                  </a:lnTo>
                  <a:lnTo>
                    <a:pt x="332" y="221"/>
                  </a:lnTo>
                  <a:lnTo>
                    <a:pt x="336" y="206"/>
                  </a:lnTo>
                  <a:lnTo>
                    <a:pt x="339" y="189"/>
                  </a:lnTo>
                  <a:lnTo>
                    <a:pt x="34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2" name="Freeform 34"/>
            <p:cNvSpPr>
              <a:spLocks/>
            </p:cNvSpPr>
            <p:nvPr/>
          </p:nvSpPr>
          <p:spPr bwMode="auto">
            <a:xfrm>
              <a:off x="2690465" y="4110186"/>
              <a:ext cx="269875" cy="269875"/>
            </a:xfrm>
            <a:custGeom>
              <a:avLst/>
              <a:gdLst>
                <a:gd name="T0" fmla="*/ 2147483646 w 340"/>
                <a:gd name="T1" fmla="*/ 2147483646 h 340"/>
                <a:gd name="T2" fmla="*/ 2147483646 w 340"/>
                <a:gd name="T3" fmla="*/ 2147483646 h 340"/>
                <a:gd name="T4" fmla="*/ 2147483646 w 340"/>
                <a:gd name="T5" fmla="*/ 2147483646 h 340"/>
                <a:gd name="T6" fmla="*/ 2147483646 w 340"/>
                <a:gd name="T7" fmla="*/ 2147483646 h 340"/>
                <a:gd name="T8" fmla="*/ 2147483646 w 340"/>
                <a:gd name="T9" fmla="*/ 2147483646 h 340"/>
                <a:gd name="T10" fmla="*/ 2147483646 w 340"/>
                <a:gd name="T11" fmla="*/ 2147483646 h 340"/>
                <a:gd name="T12" fmla="*/ 2147483646 w 340"/>
                <a:gd name="T13" fmla="*/ 2147483646 h 340"/>
                <a:gd name="T14" fmla="*/ 2147483646 w 340"/>
                <a:gd name="T15" fmla="*/ 2147483646 h 340"/>
                <a:gd name="T16" fmla="*/ 2147483646 w 340"/>
                <a:gd name="T17" fmla="*/ 2147483646 h 340"/>
                <a:gd name="T18" fmla="*/ 2147483646 w 340"/>
                <a:gd name="T19" fmla="*/ 2147483646 h 340"/>
                <a:gd name="T20" fmla="*/ 2147483646 w 340"/>
                <a:gd name="T21" fmla="*/ 2147483646 h 340"/>
                <a:gd name="T22" fmla="*/ 2147483646 w 340"/>
                <a:gd name="T23" fmla="*/ 2147483646 h 340"/>
                <a:gd name="T24" fmla="*/ 2147483646 w 340"/>
                <a:gd name="T25" fmla="*/ 2147483646 h 340"/>
                <a:gd name="T26" fmla="*/ 2147483646 w 340"/>
                <a:gd name="T27" fmla="*/ 2147483646 h 340"/>
                <a:gd name="T28" fmla="*/ 2147483646 w 340"/>
                <a:gd name="T29" fmla="*/ 2147483646 h 340"/>
                <a:gd name="T30" fmla="*/ 2147483646 w 340"/>
                <a:gd name="T31" fmla="*/ 2147483646 h 340"/>
                <a:gd name="T32" fmla="*/ 2147483646 w 340"/>
                <a:gd name="T33" fmla="*/ 2147483646 h 340"/>
                <a:gd name="T34" fmla="*/ 2147483646 w 340"/>
                <a:gd name="T35" fmla="*/ 2147483646 h 340"/>
                <a:gd name="T36" fmla="*/ 2147483646 w 340"/>
                <a:gd name="T37" fmla="*/ 2147483646 h 340"/>
                <a:gd name="T38" fmla="*/ 2147483646 w 340"/>
                <a:gd name="T39" fmla="*/ 2147483646 h 340"/>
                <a:gd name="T40" fmla="*/ 2147483646 w 340"/>
                <a:gd name="T41" fmla="*/ 2147483646 h 340"/>
                <a:gd name="T42" fmla="*/ 2147483646 w 340"/>
                <a:gd name="T43" fmla="*/ 2147483646 h 340"/>
                <a:gd name="T44" fmla="*/ 2147483646 w 340"/>
                <a:gd name="T45" fmla="*/ 2147483646 h 340"/>
                <a:gd name="T46" fmla="*/ 2147483646 w 340"/>
                <a:gd name="T47" fmla="*/ 2147483646 h 340"/>
                <a:gd name="T48" fmla="*/ 2147483646 w 340"/>
                <a:gd name="T49" fmla="*/ 2147483646 h 340"/>
                <a:gd name="T50" fmla="*/ 2147483646 w 340"/>
                <a:gd name="T51" fmla="*/ 2147483646 h 340"/>
                <a:gd name="T52" fmla="*/ 2147483646 w 340"/>
                <a:gd name="T53" fmla="*/ 2147483646 h 340"/>
                <a:gd name="T54" fmla="*/ 2147483646 w 340"/>
                <a:gd name="T55" fmla="*/ 2147483646 h 340"/>
                <a:gd name="T56" fmla="*/ 2147483646 w 340"/>
                <a:gd name="T57" fmla="*/ 2147483646 h 340"/>
                <a:gd name="T58" fmla="*/ 2147483646 w 340"/>
                <a:gd name="T59" fmla="*/ 2147483646 h 340"/>
                <a:gd name="T60" fmla="*/ 2147483646 w 340"/>
                <a:gd name="T61" fmla="*/ 2147483646 h 340"/>
                <a:gd name="T62" fmla="*/ 2147483646 w 340"/>
                <a:gd name="T63" fmla="*/ 214748364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0"/>
                <a:gd name="T97" fmla="*/ 0 h 340"/>
                <a:gd name="T98" fmla="*/ 340 w 340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0" h="340">
                  <a:moveTo>
                    <a:pt x="340" y="170"/>
                  </a:moveTo>
                  <a:lnTo>
                    <a:pt x="339" y="153"/>
                  </a:lnTo>
                  <a:lnTo>
                    <a:pt x="336" y="136"/>
                  </a:lnTo>
                  <a:lnTo>
                    <a:pt x="332" y="121"/>
                  </a:lnTo>
                  <a:lnTo>
                    <a:pt x="326" y="105"/>
                  </a:lnTo>
                  <a:lnTo>
                    <a:pt x="319" y="90"/>
                  </a:lnTo>
                  <a:lnTo>
                    <a:pt x="310" y="76"/>
                  </a:lnTo>
                  <a:lnTo>
                    <a:pt x="301" y="63"/>
                  </a:lnTo>
                  <a:lnTo>
                    <a:pt x="290" y="50"/>
                  </a:lnTo>
                  <a:lnTo>
                    <a:pt x="278" y="40"/>
                  </a:lnTo>
                  <a:lnTo>
                    <a:pt x="265" y="30"/>
                  </a:lnTo>
                  <a:lnTo>
                    <a:pt x="251" y="22"/>
                  </a:lnTo>
                  <a:lnTo>
                    <a:pt x="236" y="14"/>
                  </a:lnTo>
                  <a:lnTo>
                    <a:pt x="221" y="8"/>
                  </a:lnTo>
                  <a:lnTo>
                    <a:pt x="204" y="5"/>
                  </a:lnTo>
                  <a:lnTo>
                    <a:pt x="187" y="2"/>
                  </a:lnTo>
                  <a:lnTo>
                    <a:pt x="170" y="0"/>
                  </a:lnTo>
                  <a:lnTo>
                    <a:pt x="153" y="2"/>
                  </a:lnTo>
                  <a:lnTo>
                    <a:pt x="136" y="5"/>
                  </a:lnTo>
                  <a:lnTo>
                    <a:pt x="119" y="8"/>
                  </a:lnTo>
                  <a:lnTo>
                    <a:pt x="104" y="14"/>
                  </a:lnTo>
                  <a:lnTo>
                    <a:pt x="89" y="22"/>
                  </a:lnTo>
                  <a:lnTo>
                    <a:pt x="75" y="30"/>
                  </a:lnTo>
                  <a:lnTo>
                    <a:pt x="62" y="40"/>
                  </a:lnTo>
                  <a:lnTo>
                    <a:pt x="50" y="50"/>
                  </a:lnTo>
                  <a:lnTo>
                    <a:pt x="38" y="63"/>
                  </a:lnTo>
                  <a:lnTo>
                    <a:pt x="29" y="76"/>
                  </a:lnTo>
                  <a:lnTo>
                    <a:pt x="20" y="90"/>
                  </a:lnTo>
                  <a:lnTo>
                    <a:pt x="13" y="105"/>
                  </a:lnTo>
                  <a:lnTo>
                    <a:pt x="8" y="121"/>
                  </a:lnTo>
                  <a:lnTo>
                    <a:pt x="3" y="136"/>
                  </a:lnTo>
                  <a:lnTo>
                    <a:pt x="1" y="153"/>
                  </a:lnTo>
                  <a:lnTo>
                    <a:pt x="0" y="170"/>
                  </a:lnTo>
                  <a:lnTo>
                    <a:pt x="1" y="189"/>
                  </a:lnTo>
                  <a:lnTo>
                    <a:pt x="3" y="206"/>
                  </a:lnTo>
                  <a:lnTo>
                    <a:pt x="8" y="221"/>
                  </a:lnTo>
                  <a:lnTo>
                    <a:pt x="13" y="237"/>
                  </a:lnTo>
                  <a:lnTo>
                    <a:pt x="20" y="252"/>
                  </a:lnTo>
                  <a:lnTo>
                    <a:pt x="29" y="266"/>
                  </a:lnTo>
                  <a:lnTo>
                    <a:pt x="38" y="279"/>
                  </a:lnTo>
                  <a:lnTo>
                    <a:pt x="50" y="292"/>
                  </a:lnTo>
                  <a:lnTo>
                    <a:pt x="62" y="302"/>
                  </a:lnTo>
                  <a:lnTo>
                    <a:pt x="75" y="312"/>
                  </a:lnTo>
                  <a:lnTo>
                    <a:pt x="89" y="320"/>
                  </a:lnTo>
                  <a:lnTo>
                    <a:pt x="104" y="328"/>
                  </a:lnTo>
                  <a:lnTo>
                    <a:pt x="119" y="334"/>
                  </a:lnTo>
                  <a:lnTo>
                    <a:pt x="136" y="337"/>
                  </a:lnTo>
                  <a:lnTo>
                    <a:pt x="153" y="340"/>
                  </a:lnTo>
                  <a:lnTo>
                    <a:pt x="170" y="340"/>
                  </a:lnTo>
                  <a:lnTo>
                    <a:pt x="187" y="340"/>
                  </a:lnTo>
                  <a:lnTo>
                    <a:pt x="204" y="337"/>
                  </a:lnTo>
                  <a:lnTo>
                    <a:pt x="221" y="334"/>
                  </a:lnTo>
                  <a:lnTo>
                    <a:pt x="236" y="328"/>
                  </a:lnTo>
                  <a:lnTo>
                    <a:pt x="251" y="320"/>
                  </a:lnTo>
                  <a:lnTo>
                    <a:pt x="265" y="312"/>
                  </a:lnTo>
                  <a:lnTo>
                    <a:pt x="278" y="302"/>
                  </a:lnTo>
                  <a:lnTo>
                    <a:pt x="290" y="292"/>
                  </a:lnTo>
                  <a:lnTo>
                    <a:pt x="301" y="279"/>
                  </a:lnTo>
                  <a:lnTo>
                    <a:pt x="310" y="266"/>
                  </a:lnTo>
                  <a:lnTo>
                    <a:pt x="319" y="252"/>
                  </a:lnTo>
                  <a:lnTo>
                    <a:pt x="326" y="237"/>
                  </a:lnTo>
                  <a:lnTo>
                    <a:pt x="332" y="221"/>
                  </a:lnTo>
                  <a:lnTo>
                    <a:pt x="336" y="206"/>
                  </a:lnTo>
                  <a:lnTo>
                    <a:pt x="339" y="189"/>
                  </a:lnTo>
                  <a:lnTo>
                    <a:pt x="340" y="170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3" name="Freeform 35"/>
            <p:cNvSpPr>
              <a:spLocks/>
            </p:cNvSpPr>
            <p:nvPr/>
          </p:nvSpPr>
          <p:spPr bwMode="auto">
            <a:xfrm>
              <a:off x="2717453" y="4137174"/>
              <a:ext cx="215900" cy="215900"/>
            </a:xfrm>
            <a:custGeom>
              <a:avLst/>
              <a:gdLst>
                <a:gd name="T0" fmla="*/ 2147483646 w 272"/>
                <a:gd name="T1" fmla="*/ 2147483646 h 272"/>
                <a:gd name="T2" fmla="*/ 2147483646 w 272"/>
                <a:gd name="T3" fmla="*/ 2147483646 h 272"/>
                <a:gd name="T4" fmla="*/ 2147483646 w 272"/>
                <a:gd name="T5" fmla="*/ 2147483646 h 272"/>
                <a:gd name="T6" fmla="*/ 2147483646 w 272"/>
                <a:gd name="T7" fmla="*/ 2147483646 h 272"/>
                <a:gd name="T8" fmla="*/ 2147483646 w 272"/>
                <a:gd name="T9" fmla="*/ 2147483646 h 272"/>
                <a:gd name="T10" fmla="*/ 2147483646 w 272"/>
                <a:gd name="T11" fmla="*/ 2147483646 h 272"/>
                <a:gd name="T12" fmla="*/ 2147483646 w 272"/>
                <a:gd name="T13" fmla="*/ 2147483646 h 272"/>
                <a:gd name="T14" fmla="*/ 2147483646 w 272"/>
                <a:gd name="T15" fmla="*/ 2147483646 h 272"/>
                <a:gd name="T16" fmla="*/ 2147483646 w 272"/>
                <a:gd name="T17" fmla="*/ 2147483646 h 272"/>
                <a:gd name="T18" fmla="*/ 2147483646 w 272"/>
                <a:gd name="T19" fmla="*/ 2147483646 h 272"/>
                <a:gd name="T20" fmla="*/ 2147483646 w 272"/>
                <a:gd name="T21" fmla="*/ 2147483646 h 272"/>
                <a:gd name="T22" fmla="*/ 2147483646 w 272"/>
                <a:gd name="T23" fmla="*/ 2147483646 h 272"/>
                <a:gd name="T24" fmla="*/ 2147483646 w 272"/>
                <a:gd name="T25" fmla="*/ 2147483646 h 272"/>
                <a:gd name="T26" fmla="*/ 2147483646 w 272"/>
                <a:gd name="T27" fmla="*/ 2147483646 h 272"/>
                <a:gd name="T28" fmla="*/ 2147483646 w 272"/>
                <a:gd name="T29" fmla="*/ 0 h 272"/>
                <a:gd name="T30" fmla="*/ 2147483646 w 272"/>
                <a:gd name="T31" fmla="*/ 2147483646 h 272"/>
                <a:gd name="T32" fmla="*/ 2147483646 w 272"/>
                <a:gd name="T33" fmla="*/ 2147483646 h 272"/>
                <a:gd name="T34" fmla="*/ 2147483646 w 272"/>
                <a:gd name="T35" fmla="*/ 2147483646 h 272"/>
                <a:gd name="T36" fmla="*/ 2147483646 w 272"/>
                <a:gd name="T37" fmla="*/ 2147483646 h 272"/>
                <a:gd name="T38" fmla="*/ 2147483646 w 272"/>
                <a:gd name="T39" fmla="*/ 2147483646 h 272"/>
                <a:gd name="T40" fmla="*/ 2147483646 w 272"/>
                <a:gd name="T41" fmla="*/ 2147483646 h 272"/>
                <a:gd name="T42" fmla="*/ 2147483646 w 272"/>
                <a:gd name="T43" fmla="*/ 2147483646 h 272"/>
                <a:gd name="T44" fmla="*/ 2147483646 w 272"/>
                <a:gd name="T45" fmla="*/ 2147483646 h 272"/>
                <a:gd name="T46" fmla="*/ 2147483646 w 272"/>
                <a:gd name="T47" fmla="*/ 2147483646 h 272"/>
                <a:gd name="T48" fmla="*/ 2147483646 w 272"/>
                <a:gd name="T49" fmla="*/ 2147483646 h 272"/>
                <a:gd name="T50" fmla="*/ 2147483646 w 272"/>
                <a:gd name="T51" fmla="*/ 2147483646 h 272"/>
                <a:gd name="T52" fmla="*/ 2147483646 w 272"/>
                <a:gd name="T53" fmla="*/ 2147483646 h 272"/>
                <a:gd name="T54" fmla="*/ 2147483646 w 272"/>
                <a:gd name="T55" fmla="*/ 2147483646 h 272"/>
                <a:gd name="T56" fmla="*/ 0 w 272"/>
                <a:gd name="T57" fmla="*/ 2147483646 h 272"/>
                <a:gd name="T58" fmla="*/ 2147483646 w 272"/>
                <a:gd name="T59" fmla="*/ 2147483646 h 272"/>
                <a:gd name="T60" fmla="*/ 2147483646 w 272"/>
                <a:gd name="T61" fmla="*/ 2147483646 h 272"/>
                <a:gd name="T62" fmla="*/ 2147483646 w 272"/>
                <a:gd name="T63" fmla="*/ 2147483646 h 272"/>
                <a:gd name="T64" fmla="*/ 2147483646 w 272"/>
                <a:gd name="T65" fmla="*/ 2147483646 h 272"/>
                <a:gd name="T66" fmla="*/ 2147483646 w 272"/>
                <a:gd name="T67" fmla="*/ 2147483646 h 272"/>
                <a:gd name="T68" fmla="*/ 2147483646 w 272"/>
                <a:gd name="T69" fmla="*/ 2147483646 h 272"/>
                <a:gd name="T70" fmla="*/ 2147483646 w 272"/>
                <a:gd name="T71" fmla="*/ 2147483646 h 272"/>
                <a:gd name="T72" fmla="*/ 2147483646 w 272"/>
                <a:gd name="T73" fmla="*/ 2147483646 h 272"/>
                <a:gd name="T74" fmla="*/ 2147483646 w 272"/>
                <a:gd name="T75" fmla="*/ 2147483646 h 272"/>
                <a:gd name="T76" fmla="*/ 2147483646 w 272"/>
                <a:gd name="T77" fmla="*/ 2147483646 h 272"/>
                <a:gd name="T78" fmla="*/ 2147483646 w 272"/>
                <a:gd name="T79" fmla="*/ 2147483646 h 272"/>
                <a:gd name="T80" fmla="*/ 2147483646 w 272"/>
                <a:gd name="T81" fmla="*/ 2147483646 h 272"/>
                <a:gd name="T82" fmla="*/ 2147483646 w 272"/>
                <a:gd name="T83" fmla="*/ 2147483646 h 272"/>
                <a:gd name="T84" fmla="*/ 2147483646 w 272"/>
                <a:gd name="T85" fmla="*/ 2147483646 h 272"/>
                <a:gd name="T86" fmla="*/ 2147483646 w 272"/>
                <a:gd name="T87" fmla="*/ 2147483646 h 272"/>
                <a:gd name="T88" fmla="*/ 2147483646 w 272"/>
                <a:gd name="T89" fmla="*/ 2147483646 h 272"/>
                <a:gd name="T90" fmla="*/ 2147483646 w 272"/>
                <a:gd name="T91" fmla="*/ 2147483646 h 272"/>
                <a:gd name="T92" fmla="*/ 2147483646 w 272"/>
                <a:gd name="T93" fmla="*/ 2147483646 h 272"/>
                <a:gd name="T94" fmla="*/ 2147483646 w 272"/>
                <a:gd name="T95" fmla="*/ 2147483646 h 272"/>
                <a:gd name="T96" fmla="*/ 2147483646 w 272"/>
                <a:gd name="T97" fmla="*/ 2147483646 h 272"/>
                <a:gd name="T98" fmla="*/ 2147483646 w 272"/>
                <a:gd name="T99" fmla="*/ 2147483646 h 272"/>
                <a:gd name="T100" fmla="*/ 2147483646 w 272"/>
                <a:gd name="T101" fmla="*/ 2147483646 h 272"/>
                <a:gd name="T102" fmla="*/ 2147483646 w 272"/>
                <a:gd name="T103" fmla="*/ 2147483646 h 272"/>
                <a:gd name="T104" fmla="*/ 2147483646 w 272"/>
                <a:gd name="T105" fmla="*/ 2147483646 h 272"/>
                <a:gd name="T106" fmla="*/ 2147483646 w 272"/>
                <a:gd name="T107" fmla="*/ 2147483646 h 272"/>
                <a:gd name="T108" fmla="*/ 2147483646 w 272"/>
                <a:gd name="T109" fmla="*/ 2147483646 h 272"/>
                <a:gd name="T110" fmla="*/ 2147483646 w 272"/>
                <a:gd name="T111" fmla="*/ 2147483646 h 272"/>
                <a:gd name="T112" fmla="*/ 2147483646 w 272"/>
                <a:gd name="T113" fmla="*/ 2147483646 h 27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2"/>
                <a:gd name="T172" fmla="*/ 0 h 272"/>
                <a:gd name="T173" fmla="*/ 272 w 272"/>
                <a:gd name="T174" fmla="*/ 272 h 27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2" h="272">
                  <a:moveTo>
                    <a:pt x="272" y="136"/>
                  </a:moveTo>
                  <a:lnTo>
                    <a:pt x="271" y="123"/>
                  </a:lnTo>
                  <a:lnTo>
                    <a:pt x="270" y="109"/>
                  </a:lnTo>
                  <a:lnTo>
                    <a:pt x="266" y="97"/>
                  </a:lnTo>
                  <a:lnTo>
                    <a:pt x="262" y="84"/>
                  </a:lnTo>
                  <a:lnTo>
                    <a:pt x="256" y="72"/>
                  </a:lnTo>
                  <a:lnTo>
                    <a:pt x="249" y="60"/>
                  </a:lnTo>
                  <a:lnTo>
                    <a:pt x="232" y="41"/>
                  </a:lnTo>
                  <a:lnTo>
                    <a:pt x="212" y="24"/>
                  </a:lnTo>
                  <a:lnTo>
                    <a:pt x="200" y="17"/>
                  </a:lnTo>
                  <a:lnTo>
                    <a:pt x="189" y="12"/>
                  </a:lnTo>
                  <a:lnTo>
                    <a:pt x="177" y="7"/>
                  </a:lnTo>
                  <a:lnTo>
                    <a:pt x="163" y="4"/>
                  </a:lnTo>
                  <a:lnTo>
                    <a:pt x="149" y="2"/>
                  </a:lnTo>
                  <a:lnTo>
                    <a:pt x="136" y="0"/>
                  </a:lnTo>
                  <a:lnTo>
                    <a:pt x="122" y="2"/>
                  </a:lnTo>
                  <a:lnTo>
                    <a:pt x="109" y="4"/>
                  </a:lnTo>
                  <a:lnTo>
                    <a:pt x="95" y="7"/>
                  </a:lnTo>
                  <a:lnTo>
                    <a:pt x="83" y="12"/>
                  </a:lnTo>
                  <a:lnTo>
                    <a:pt x="71" y="17"/>
                  </a:lnTo>
                  <a:lnTo>
                    <a:pt x="60" y="24"/>
                  </a:lnTo>
                  <a:lnTo>
                    <a:pt x="39" y="41"/>
                  </a:lnTo>
                  <a:lnTo>
                    <a:pt x="24" y="60"/>
                  </a:lnTo>
                  <a:lnTo>
                    <a:pt x="17" y="72"/>
                  </a:lnTo>
                  <a:lnTo>
                    <a:pt x="11" y="84"/>
                  </a:lnTo>
                  <a:lnTo>
                    <a:pt x="5" y="97"/>
                  </a:lnTo>
                  <a:lnTo>
                    <a:pt x="3" y="109"/>
                  </a:lnTo>
                  <a:lnTo>
                    <a:pt x="1" y="123"/>
                  </a:lnTo>
                  <a:lnTo>
                    <a:pt x="0" y="136"/>
                  </a:lnTo>
                  <a:lnTo>
                    <a:pt x="1" y="151"/>
                  </a:lnTo>
                  <a:lnTo>
                    <a:pt x="3" y="165"/>
                  </a:lnTo>
                  <a:lnTo>
                    <a:pt x="5" y="177"/>
                  </a:lnTo>
                  <a:lnTo>
                    <a:pt x="11" y="190"/>
                  </a:lnTo>
                  <a:lnTo>
                    <a:pt x="17" y="202"/>
                  </a:lnTo>
                  <a:lnTo>
                    <a:pt x="24" y="213"/>
                  </a:lnTo>
                  <a:lnTo>
                    <a:pt x="39" y="233"/>
                  </a:lnTo>
                  <a:lnTo>
                    <a:pt x="60" y="250"/>
                  </a:lnTo>
                  <a:lnTo>
                    <a:pt x="71" y="257"/>
                  </a:lnTo>
                  <a:lnTo>
                    <a:pt x="83" y="262"/>
                  </a:lnTo>
                  <a:lnTo>
                    <a:pt x="95" y="267"/>
                  </a:lnTo>
                  <a:lnTo>
                    <a:pt x="109" y="270"/>
                  </a:lnTo>
                  <a:lnTo>
                    <a:pt x="122" y="272"/>
                  </a:lnTo>
                  <a:lnTo>
                    <a:pt x="136" y="272"/>
                  </a:lnTo>
                  <a:lnTo>
                    <a:pt x="149" y="272"/>
                  </a:lnTo>
                  <a:lnTo>
                    <a:pt x="163" y="270"/>
                  </a:lnTo>
                  <a:lnTo>
                    <a:pt x="177" y="267"/>
                  </a:lnTo>
                  <a:lnTo>
                    <a:pt x="189" y="262"/>
                  </a:lnTo>
                  <a:lnTo>
                    <a:pt x="200" y="257"/>
                  </a:lnTo>
                  <a:lnTo>
                    <a:pt x="212" y="250"/>
                  </a:lnTo>
                  <a:lnTo>
                    <a:pt x="232" y="233"/>
                  </a:lnTo>
                  <a:lnTo>
                    <a:pt x="249" y="213"/>
                  </a:lnTo>
                  <a:lnTo>
                    <a:pt x="256" y="202"/>
                  </a:lnTo>
                  <a:lnTo>
                    <a:pt x="262" y="190"/>
                  </a:lnTo>
                  <a:lnTo>
                    <a:pt x="266" y="177"/>
                  </a:lnTo>
                  <a:lnTo>
                    <a:pt x="270" y="165"/>
                  </a:lnTo>
                  <a:lnTo>
                    <a:pt x="271" y="151"/>
                  </a:lnTo>
                  <a:lnTo>
                    <a:pt x="272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4" name="Freeform 36"/>
            <p:cNvSpPr>
              <a:spLocks/>
            </p:cNvSpPr>
            <p:nvPr/>
          </p:nvSpPr>
          <p:spPr bwMode="auto">
            <a:xfrm>
              <a:off x="2717453" y="4137174"/>
              <a:ext cx="215900" cy="215900"/>
            </a:xfrm>
            <a:custGeom>
              <a:avLst/>
              <a:gdLst>
                <a:gd name="T0" fmla="*/ 2147483646 w 272"/>
                <a:gd name="T1" fmla="*/ 2147483646 h 272"/>
                <a:gd name="T2" fmla="*/ 2147483646 w 272"/>
                <a:gd name="T3" fmla="*/ 2147483646 h 272"/>
                <a:gd name="T4" fmla="*/ 2147483646 w 272"/>
                <a:gd name="T5" fmla="*/ 2147483646 h 272"/>
                <a:gd name="T6" fmla="*/ 2147483646 w 272"/>
                <a:gd name="T7" fmla="*/ 2147483646 h 272"/>
                <a:gd name="T8" fmla="*/ 2147483646 w 272"/>
                <a:gd name="T9" fmla="*/ 2147483646 h 272"/>
                <a:gd name="T10" fmla="*/ 2147483646 w 272"/>
                <a:gd name="T11" fmla="*/ 2147483646 h 272"/>
                <a:gd name="T12" fmla="*/ 2147483646 w 272"/>
                <a:gd name="T13" fmla="*/ 2147483646 h 272"/>
                <a:gd name="T14" fmla="*/ 2147483646 w 272"/>
                <a:gd name="T15" fmla="*/ 2147483646 h 272"/>
                <a:gd name="T16" fmla="*/ 2147483646 w 272"/>
                <a:gd name="T17" fmla="*/ 2147483646 h 272"/>
                <a:gd name="T18" fmla="*/ 2147483646 w 272"/>
                <a:gd name="T19" fmla="*/ 2147483646 h 272"/>
                <a:gd name="T20" fmla="*/ 2147483646 w 272"/>
                <a:gd name="T21" fmla="*/ 2147483646 h 272"/>
                <a:gd name="T22" fmla="*/ 2147483646 w 272"/>
                <a:gd name="T23" fmla="*/ 2147483646 h 272"/>
                <a:gd name="T24" fmla="*/ 2147483646 w 272"/>
                <a:gd name="T25" fmla="*/ 2147483646 h 272"/>
                <a:gd name="T26" fmla="*/ 2147483646 w 272"/>
                <a:gd name="T27" fmla="*/ 2147483646 h 272"/>
                <a:gd name="T28" fmla="*/ 2147483646 w 272"/>
                <a:gd name="T29" fmla="*/ 0 h 272"/>
                <a:gd name="T30" fmla="*/ 2147483646 w 272"/>
                <a:gd name="T31" fmla="*/ 2147483646 h 272"/>
                <a:gd name="T32" fmla="*/ 2147483646 w 272"/>
                <a:gd name="T33" fmla="*/ 2147483646 h 272"/>
                <a:gd name="T34" fmla="*/ 2147483646 w 272"/>
                <a:gd name="T35" fmla="*/ 2147483646 h 272"/>
                <a:gd name="T36" fmla="*/ 2147483646 w 272"/>
                <a:gd name="T37" fmla="*/ 2147483646 h 272"/>
                <a:gd name="T38" fmla="*/ 2147483646 w 272"/>
                <a:gd name="T39" fmla="*/ 2147483646 h 272"/>
                <a:gd name="T40" fmla="*/ 2147483646 w 272"/>
                <a:gd name="T41" fmla="*/ 2147483646 h 272"/>
                <a:gd name="T42" fmla="*/ 2147483646 w 272"/>
                <a:gd name="T43" fmla="*/ 2147483646 h 272"/>
                <a:gd name="T44" fmla="*/ 2147483646 w 272"/>
                <a:gd name="T45" fmla="*/ 2147483646 h 272"/>
                <a:gd name="T46" fmla="*/ 2147483646 w 272"/>
                <a:gd name="T47" fmla="*/ 2147483646 h 272"/>
                <a:gd name="T48" fmla="*/ 2147483646 w 272"/>
                <a:gd name="T49" fmla="*/ 2147483646 h 272"/>
                <a:gd name="T50" fmla="*/ 2147483646 w 272"/>
                <a:gd name="T51" fmla="*/ 2147483646 h 272"/>
                <a:gd name="T52" fmla="*/ 2147483646 w 272"/>
                <a:gd name="T53" fmla="*/ 2147483646 h 272"/>
                <a:gd name="T54" fmla="*/ 2147483646 w 272"/>
                <a:gd name="T55" fmla="*/ 2147483646 h 272"/>
                <a:gd name="T56" fmla="*/ 0 w 272"/>
                <a:gd name="T57" fmla="*/ 2147483646 h 272"/>
                <a:gd name="T58" fmla="*/ 2147483646 w 272"/>
                <a:gd name="T59" fmla="*/ 2147483646 h 272"/>
                <a:gd name="T60" fmla="*/ 2147483646 w 272"/>
                <a:gd name="T61" fmla="*/ 2147483646 h 272"/>
                <a:gd name="T62" fmla="*/ 2147483646 w 272"/>
                <a:gd name="T63" fmla="*/ 2147483646 h 272"/>
                <a:gd name="T64" fmla="*/ 2147483646 w 272"/>
                <a:gd name="T65" fmla="*/ 2147483646 h 272"/>
                <a:gd name="T66" fmla="*/ 2147483646 w 272"/>
                <a:gd name="T67" fmla="*/ 2147483646 h 272"/>
                <a:gd name="T68" fmla="*/ 2147483646 w 272"/>
                <a:gd name="T69" fmla="*/ 2147483646 h 272"/>
                <a:gd name="T70" fmla="*/ 2147483646 w 272"/>
                <a:gd name="T71" fmla="*/ 2147483646 h 272"/>
                <a:gd name="T72" fmla="*/ 2147483646 w 272"/>
                <a:gd name="T73" fmla="*/ 2147483646 h 272"/>
                <a:gd name="T74" fmla="*/ 2147483646 w 272"/>
                <a:gd name="T75" fmla="*/ 2147483646 h 272"/>
                <a:gd name="T76" fmla="*/ 2147483646 w 272"/>
                <a:gd name="T77" fmla="*/ 2147483646 h 272"/>
                <a:gd name="T78" fmla="*/ 2147483646 w 272"/>
                <a:gd name="T79" fmla="*/ 2147483646 h 272"/>
                <a:gd name="T80" fmla="*/ 2147483646 w 272"/>
                <a:gd name="T81" fmla="*/ 2147483646 h 272"/>
                <a:gd name="T82" fmla="*/ 2147483646 w 272"/>
                <a:gd name="T83" fmla="*/ 2147483646 h 272"/>
                <a:gd name="T84" fmla="*/ 2147483646 w 272"/>
                <a:gd name="T85" fmla="*/ 2147483646 h 272"/>
                <a:gd name="T86" fmla="*/ 2147483646 w 272"/>
                <a:gd name="T87" fmla="*/ 2147483646 h 272"/>
                <a:gd name="T88" fmla="*/ 2147483646 w 272"/>
                <a:gd name="T89" fmla="*/ 2147483646 h 272"/>
                <a:gd name="T90" fmla="*/ 2147483646 w 272"/>
                <a:gd name="T91" fmla="*/ 2147483646 h 272"/>
                <a:gd name="T92" fmla="*/ 2147483646 w 272"/>
                <a:gd name="T93" fmla="*/ 2147483646 h 272"/>
                <a:gd name="T94" fmla="*/ 2147483646 w 272"/>
                <a:gd name="T95" fmla="*/ 2147483646 h 272"/>
                <a:gd name="T96" fmla="*/ 2147483646 w 272"/>
                <a:gd name="T97" fmla="*/ 2147483646 h 272"/>
                <a:gd name="T98" fmla="*/ 2147483646 w 272"/>
                <a:gd name="T99" fmla="*/ 2147483646 h 272"/>
                <a:gd name="T100" fmla="*/ 2147483646 w 272"/>
                <a:gd name="T101" fmla="*/ 2147483646 h 272"/>
                <a:gd name="T102" fmla="*/ 2147483646 w 272"/>
                <a:gd name="T103" fmla="*/ 2147483646 h 272"/>
                <a:gd name="T104" fmla="*/ 2147483646 w 272"/>
                <a:gd name="T105" fmla="*/ 2147483646 h 272"/>
                <a:gd name="T106" fmla="*/ 2147483646 w 272"/>
                <a:gd name="T107" fmla="*/ 2147483646 h 272"/>
                <a:gd name="T108" fmla="*/ 2147483646 w 272"/>
                <a:gd name="T109" fmla="*/ 2147483646 h 272"/>
                <a:gd name="T110" fmla="*/ 2147483646 w 272"/>
                <a:gd name="T111" fmla="*/ 2147483646 h 272"/>
                <a:gd name="T112" fmla="*/ 2147483646 w 272"/>
                <a:gd name="T113" fmla="*/ 2147483646 h 27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2"/>
                <a:gd name="T172" fmla="*/ 0 h 272"/>
                <a:gd name="T173" fmla="*/ 272 w 272"/>
                <a:gd name="T174" fmla="*/ 272 h 27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2" h="272">
                  <a:moveTo>
                    <a:pt x="272" y="136"/>
                  </a:moveTo>
                  <a:lnTo>
                    <a:pt x="271" y="123"/>
                  </a:lnTo>
                  <a:lnTo>
                    <a:pt x="270" y="109"/>
                  </a:lnTo>
                  <a:lnTo>
                    <a:pt x="266" y="97"/>
                  </a:lnTo>
                  <a:lnTo>
                    <a:pt x="262" y="84"/>
                  </a:lnTo>
                  <a:lnTo>
                    <a:pt x="256" y="72"/>
                  </a:lnTo>
                  <a:lnTo>
                    <a:pt x="249" y="60"/>
                  </a:lnTo>
                  <a:lnTo>
                    <a:pt x="232" y="41"/>
                  </a:lnTo>
                  <a:lnTo>
                    <a:pt x="212" y="24"/>
                  </a:lnTo>
                  <a:lnTo>
                    <a:pt x="200" y="17"/>
                  </a:lnTo>
                  <a:lnTo>
                    <a:pt x="189" y="12"/>
                  </a:lnTo>
                  <a:lnTo>
                    <a:pt x="177" y="7"/>
                  </a:lnTo>
                  <a:lnTo>
                    <a:pt x="163" y="4"/>
                  </a:lnTo>
                  <a:lnTo>
                    <a:pt x="149" y="2"/>
                  </a:lnTo>
                  <a:lnTo>
                    <a:pt x="136" y="0"/>
                  </a:lnTo>
                  <a:lnTo>
                    <a:pt x="122" y="2"/>
                  </a:lnTo>
                  <a:lnTo>
                    <a:pt x="109" y="4"/>
                  </a:lnTo>
                  <a:lnTo>
                    <a:pt x="95" y="7"/>
                  </a:lnTo>
                  <a:lnTo>
                    <a:pt x="83" y="12"/>
                  </a:lnTo>
                  <a:lnTo>
                    <a:pt x="71" y="17"/>
                  </a:lnTo>
                  <a:lnTo>
                    <a:pt x="60" y="24"/>
                  </a:lnTo>
                  <a:lnTo>
                    <a:pt x="39" y="41"/>
                  </a:lnTo>
                  <a:lnTo>
                    <a:pt x="24" y="60"/>
                  </a:lnTo>
                  <a:lnTo>
                    <a:pt x="17" y="72"/>
                  </a:lnTo>
                  <a:lnTo>
                    <a:pt x="11" y="84"/>
                  </a:lnTo>
                  <a:lnTo>
                    <a:pt x="5" y="97"/>
                  </a:lnTo>
                  <a:lnTo>
                    <a:pt x="3" y="109"/>
                  </a:lnTo>
                  <a:lnTo>
                    <a:pt x="1" y="123"/>
                  </a:lnTo>
                  <a:lnTo>
                    <a:pt x="0" y="136"/>
                  </a:lnTo>
                  <a:lnTo>
                    <a:pt x="1" y="151"/>
                  </a:lnTo>
                  <a:lnTo>
                    <a:pt x="3" y="165"/>
                  </a:lnTo>
                  <a:lnTo>
                    <a:pt x="5" y="177"/>
                  </a:lnTo>
                  <a:lnTo>
                    <a:pt x="11" y="190"/>
                  </a:lnTo>
                  <a:lnTo>
                    <a:pt x="17" y="202"/>
                  </a:lnTo>
                  <a:lnTo>
                    <a:pt x="24" y="213"/>
                  </a:lnTo>
                  <a:lnTo>
                    <a:pt x="39" y="233"/>
                  </a:lnTo>
                  <a:lnTo>
                    <a:pt x="60" y="250"/>
                  </a:lnTo>
                  <a:lnTo>
                    <a:pt x="71" y="257"/>
                  </a:lnTo>
                  <a:lnTo>
                    <a:pt x="83" y="262"/>
                  </a:lnTo>
                  <a:lnTo>
                    <a:pt x="95" y="267"/>
                  </a:lnTo>
                  <a:lnTo>
                    <a:pt x="109" y="270"/>
                  </a:lnTo>
                  <a:lnTo>
                    <a:pt x="122" y="272"/>
                  </a:lnTo>
                  <a:lnTo>
                    <a:pt x="136" y="272"/>
                  </a:lnTo>
                  <a:lnTo>
                    <a:pt x="149" y="272"/>
                  </a:lnTo>
                  <a:lnTo>
                    <a:pt x="163" y="270"/>
                  </a:lnTo>
                  <a:lnTo>
                    <a:pt x="177" y="267"/>
                  </a:lnTo>
                  <a:lnTo>
                    <a:pt x="189" y="262"/>
                  </a:lnTo>
                  <a:lnTo>
                    <a:pt x="200" y="257"/>
                  </a:lnTo>
                  <a:lnTo>
                    <a:pt x="212" y="250"/>
                  </a:lnTo>
                  <a:lnTo>
                    <a:pt x="232" y="233"/>
                  </a:lnTo>
                  <a:lnTo>
                    <a:pt x="249" y="213"/>
                  </a:lnTo>
                  <a:lnTo>
                    <a:pt x="256" y="202"/>
                  </a:lnTo>
                  <a:lnTo>
                    <a:pt x="262" y="190"/>
                  </a:lnTo>
                  <a:lnTo>
                    <a:pt x="266" y="177"/>
                  </a:lnTo>
                  <a:lnTo>
                    <a:pt x="270" y="165"/>
                  </a:lnTo>
                  <a:lnTo>
                    <a:pt x="271" y="151"/>
                  </a:lnTo>
                  <a:lnTo>
                    <a:pt x="272" y="136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5" name="Rectangle 37"/>
            <p:cNvSpPr>
              <a:spLocks noChangeArrowheads="1"/>
            </p:cNvSpPr>
            <p:nvPr/>
          </p:nvSpPr>
          <p:spPr bwMode="auto">
            <a:xfrm>
              <a:off x="2746028" y="4191149"/>
              <a:ext cx="158750" cy="1095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36" name="Rectangle 38"/>
            <p:cNvSpPr>
              <a:spLocks noChangeArrowheads="1"/>
            </p:cNvSpPr>
            <p:nvPr/>
          </p:nvSpPr>
          <p:spPr bwMode="auto">
            <a:xfrm>
              <a:off x="2746028" y="4191149"/>
              <a:ext cx="158750" cy="109537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37" name="Line 39"/>
            <p:cNvSpPr>
              <a:spLocks noChangeShapeType="1"/>
            </p:cNvSpPr>
            <p:nvPr/>
          </p:nvSpPr>
          <p:spPr bwMode="auto">
            <a:xfrm>
              <a:off x="2746028" y="4191149"/>
              <a:ext cx="79375" cy="5397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8" name="Line 40"/>
            <p:cNvSpPr>
              <a:spLocks noChangeShapeType="1"/>
            </p:cNvSpPr>
            <p:nvPr/>
          </p:nvSpPr>
          <p:spPr bwMode="auto">
            <a:xfrm flipH="1">
              <a:off x="2825403" y="4191149"/>
              <a:ext cx="79375" cy="5397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Rectangle 41"/>
            <p:cNvSpPr>
              <a:spLocks noChangeArrowheads="1"/>
            </p:cNvSpPr>
            <p:nvPr/>
          </p:nvSpPr>
          <p:spPr bwMode="auto">
            <a:xfrm>
              <a:off x="2377728" y="4407049"/>
              <a:ext cx="996950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Freight delivered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40" name="Freeform 42"/>
            <p:cNvSpPr>
              <a:spLocks/>
            </p:cNvSpPr>
            <p:nvPr/>
          </p:nvSpPr>
          <p:spPr bwMode="auto">
            <a:xfrm>
              <a:off x="2360265" y="4756299"/>
              <a:ext cx="263525" cy="1587"/>
            </a:xfrm>
            <a:custGeom>
              <a:avLst/>
              <a:gdLst>
                <a:gd name="T0" fmla="*/ 0 w 332"/>
                <a:gd name="T1" fmla="*/ 0 h 1"/>
                <a:gd name="T2" fmla="*/ 2147483646 w 332"/>
                <a:gd name="T3" fmla="*/ 0 h 1"/>
                <a:gd name="T4" fmla="*/ 2147483646 w 332"/>
                <a:gd name="T5" fmla="*/ 0 h 1"/>
                <a:gd name="T6" fmla="*/ 2147483646 w 332"/>
                <a:gd name="T7" fmla="*/ 0 h 1"/>
                <a:gd name="T8" fmla="*/ 2147483646 w 332"/>
                <a:gd name="T9" fmla="*/ 2147483646 h 1"/>
                <a:gd name="T10" fmla="*/ 2147483646 w 332"/>
                <a:gd name="T11" fmla="*/ 2147483646 h 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32"/>
                <a:gd name="T19" fmla="*/ 0 h 1"/>
                <a:gd name="T20" fmla="*/ 332 w 332"/>
                <a:gd name="T21" fmla="*/ 1 h 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32" h="1">
                  <a:moveTo>
                    <a:pt x="0" y="0"/>
                  </a:moveTo>
                  <a:lnTo>
                    <a:pt x="161" y="0"/>
                  </a:lnTo>
                  <a:lnTo>
                    <a:pt x="161" y="1"/>
                  </a:lnTo>
                  <a:lnTo>
                    <a:pt x="332" y="1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1" name="Freeform 43"/>
            <p:cNvSpPr>
              <a:spLocks/>
            </p:cNvSpPr>
            <p:nvPr/>
          </p:nvSpPr>
          <p:spPr bwMode="auto">
            <a:xfrm>
              <a:off x="2614265" y="4718199"/>
              <a:ext cx="77788" cy="77787"/>
            </a:xfrm>
            <a:custGeom>
              <a:avLst/>
              <a:gdLst>
                <a:gd name="T0" fmla="*/ 0 w 97"/>
                <a:gd name="T1" fmla="*/ 0 h 99"/>
                <a:gd name="T2" fmla="*/ 2147483646 w 97"/>
                <a:gd name="T3" fmla="*/ 2147483646 h 99"/>
                <a:gd name="T4" fmla="*/ 0 w 97"/>
                <a:gd name="T5" fmla="*/ 2147483646 h 99"/>
                <a:gd name="T6" fmla="*/ 0 w 97"/>
                <a:gd name="T7" fmla="*/ 0 h 9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7"/>
                <a:gd name="T13" fmla="*/ 0 h 99"/>
                <a:gd name="T14" fmla="*/ 97 w 97"/>
                <a:gd name="T15" fmla="*/ 99 h 9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7" h="99">
                  <a:moveTo>
                    <a:pt x="0" y="0"/>
                  </a:moveTo>
                  <a:lnTo>
                    <a:pt x="97" y="50"/>
                  </a:lnTo>
                  <a:lnTo>
                    <a:pt x="0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2" name="Freeform 44"/>
            <p:cNvSpPr>
              <a:spLocks/>
            </p:cNvSpPr>
            <p:nvPr/>
          </p:nvSpPr>
          <p:spPr bwMode="auto">
            <a:xfrm>
              <a:off x="3369915" y="4432449"/>
              <a:ext cx="865188" cy="647700"/>
            </a:xfrm>
            <a:custGeom>
              <a:avLst/>
              <a:gdLst>
                <a:gd name="T0" fmla="*/ 2147483646 w 1088"/>
                <a:gd name="T1" fmla="*/ 2147483646 h 816"/>
                <a:gd name="T2" fmla="*/ 2147483646 w 1088"/>
                <a:gd name="T3" fmla="*/ 2147483646 h 816"/>
                <a:gd name="T4" fmla="*/ 2147483646 w 1088"/>
                <a:gd name="T5" fmla="*/ 2147483646 h 816"/>
                <a:gd name="T6" fmla="*/ 2147483646 w 1088"/>
                <a:gd name="T7" fmla="*/ 2147483646 h 816"/>
                <a:gd name="T8" fmla="*/ 2147483646 w 1088"/>
                <a:gd name="T9" fmla="*/ 2147483646 h 816"/>
                <a:gd name="T10" fmla="*/ 2147483646 w 1088"/>
                <a:gd name="T11" fmla="*/ 2147483646 h 816"/>
                <a:gd name="T12" fmla="*/ 2147483646 w 1088"/>
                <a:gd name="T13" fmla="*/ 2147483646 h 816"/>
                <a:gd name="T14" fmla="*/ 2147483646 w 1088"/>
                <a:gd name="T15" fmla="*/ 2147483646 h 816"/>
                <a:gd name="T16" fmla="*/ 2147483646 w 1088"/>
                <a:gd name="T17" fmla="*/ 2147483646 h 816"/>
                <a:gd name="T18" fmla="*/ 2147483646 w 1088"/>
                <a:gd name="T19" fmla="*/ 2147483646 h 816"/>
                <a:gd name="T20" fmla="*/ 2147483646 w 1088"/>
                <a:gd name="T21" fmla="*/ 2147483646 h 816"/>
                <a:gd name="T22" fmla="*/ 2147483646 w 1088"/>
                <a:gd name="T23" fmla="*/ 2147483646 h 816"/>
                <a:gd name="T24" fmla="*/ 2147483646 w 1088"/>
                <a:gd name="T25" fmla="*/ 2147483646 h 816"/>
                <a:gd name="T26" fmla="*/ 2147483646 w 1088"/>
                <a:gd name="T27" fmla="*/ 2147483646 h 816"/>
                <a:gd name="T28" fmla="*/ 2147483646 w 1088"/>
                <a:gd name="T29" fmla="*/ 2147483646 h 816"/>
                <a:gd name="T30" fmla="*/ 2147483646 w 1088"/>
                <a:gd name="T31" fmla="*/ 2147483646 h 816"/>
                <a:gd name="T32" fmla="*/ 2147483646 w 1088"/>
                <a:gd name="T33" fmla="*/ 2147483646 h 816"/>
                <a:gd name="T34" fmla="*/ 2147483646 w 1088"/>
                <a:gd name="T35" fmla="*/ 2147483646 h 816"/>
                <a:gd name="T36" fmla="*/ 2147483646 w 1088"/>
                <a:gd name="T37" fmla="*/ 2147483646 h 816"/>
                <a:gd name="T38" fmla="*/ 2147483646 w 1088"/>
                <a:gd name="T39" fmla="*/ 0 h 816"/>
                <a:gd name="T40" fmla="*/ 2147483646 w 1088"/>
                <a:gd name="T41" fmla="*/ 0 h 816"/>
                <a:gd name="T42" fmla="*/ 2147483646 w 1088"/>
                <a:gd name="T43" fmla="*/ 2147483646 h 816"/>
                <a:gd name="T44" fmla="*/ 2147483646 w 1088"/>
                <a:gd name="T45" fmla="*/ 2147483646 h 816"/>
                <a:gd name="T46" fmla="*/ 2147483646 w 1088"/>
                <a:gd name="T47" fmla="*/ 2147483646 h 816"/>
                <a:gd name="T48" fmla="*/ 2147483646 w 1088"/>
                <a:gd name="T49" fmla="*/ 2147483646 h 816"/>
                <a:gd name="T50" fmla="*/ 2147483646 w 1088"/>
                <a:gd name="T51" fmla="*/ 2147483646 h 816"/>
                <a:gd name="T52" fmla="*/ 2147483646 w 1088"/>
                <a:gd name="T53" fmla="*/ 2147483646 h 816"/>
                <a:gd name="T54" fmla="*/ 2147483646 w 1088"/>
                <a:gd name="T55" fmla="*/ 2147483646 h 816"/>
                <a:gd name="T56" fmla="*/ 0 w 1088"/>
                <a:gd name="T57" fmla="*/ 2147483646 h 816"/>
                <a:gd name="T58" fmla="*/ 0 w 1088"/>
                <a:gd name="T59" fmla="*/ 2147483646 h 816"/>
                <a:gd name="T60" fmla="*/ 2147483646 w 1088"/>
                <a:gd name="T61" fmla="*/ 2147483646 h 816"/>
                <a:gd name="T62" fmla="*/ 2147483646 w 1088"/>
                <a:gd name="T63" fmla="*/ 2147483646 h 816"/>
                <a:gd name="T64" fmla="*/ 2147483646 w 1088"/>
                <a:gd name="T65" fmla="*/ 2147483646 h 816"/>
                <a:gd name="T66" fmla="*/ 2147483646 w 1088"/>
                <a:gd name="T67" fmla="*/ 2147483646 h 816"/>
                <a:gd name="T68" fmla="*/ 2147483646 w 1088"/>
                <a:gd name="T69" fmla="*/ 2147483646 h 816"/>
                <a:gd name="T70" fmla="*/ 2147483646 w 1088"/>
                <a:gd name="T71" fmla="*/ 2147483646 h 816"/>
                <a:gd name="T72" fmla="*/ 2147483646 w 1088"/>
                <a:gd name="T73" fmla="*/ 2147483646 h 816"/>
                <a:gd name="T74" fmla="*/ 2147483646 w 1088"/>
                <a:gd name="T75" fmla="*/ 2147483646 h 816"/>
                <a:gd name="T76" fmla="*/ 2147483646 w 1088"/>
                <a:gd name="T77" fmla="*/ 2147483646 h 81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088"/>
                <a:gd name="T118" fmla="*/ 0 h 816"/>
                <a:gd name="T119" fmla="*/ 1088 w 1088"/>
                <a:gd name="T120" fmla="*/ 816 h 81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088" h="816">
                  <a:moveTo>
                    <a:pt x="68" y="816"/>
                  </a:moveTo>
                  <a:lnTo>
                    <a:pt x="1020" y="816"/>
                  </a:lnTo>
                  <a:lnTo>
                    <a:pt x="1034" y="815"/>
                  </a:lnTo>
                  <a:lnTo>
                    <a:pt x="1046" y="812"/>
                  </a:lnTo>
                  <a:lnTo>
                    <a:pt x="1059" y="805"/>
                  </a:lnTo>
                  <a:lnTo>
                    <a:pt x="1068" y="797"/>
                  </a:lnTo>
                  <a:lnTo>
                    <a:pt x="1077" y="787"/>
                  </a:lnTo>
                  <a:lnTo>
                    <a:pt x="1083" y="775"/>
                  </a:lnTo>
                  <a:lnTo>
                    <a:pt x="1087" y="763"/>
                  </a:lnTo>
                  <a:lnTo>
                    <a:pt x="1088" y="748"/>
                  </a:lnTo>
                  <a:lnTo>
                    <a:pt x="1088" y="68"/>
                  </a:lnTo>
                  <a:lnTo>
                    <a:pt x="1087" y="54"/>
                  </a:lnTo>
                  <a:lnTo>
                    <a:pt x="1083" y="42"/>
                  </a:lnTo>
                  <a:lnTo>
                    <a:pt x="1077" y="31"/>
                  </a:lnTo>
                  <a:lnTo>
                    <a:pt x="1068" y="20"/>
                  </a:lnTo>
                  <a:lnTo>
                    <a:pt x="1059" y="13"/>
                  </a:lnTo>
                  <a:lnTo>
                    <a:pt x="1046" y="6"/>
                  </a:lnTo>
                  <a:lnTo>
                    <a:pt x="1034" y="2"/>
                  </a:lnTo>
                  <a:lnTo>
                    <a:pt x="1020" y="0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2" y="6"/>
                  </a:lnTo>
                  <a:lnTo>
                    <a:pt x="29" y="13"/>
                  </a:lnTo>
                  <a:lnTo>
                    <a:pt x="20" y="20"/>
                  </a:lnTo>
                  <a:lnTo>
                    <a:pt x="11" y="31"/>
                  </a:lnTo>
                  <a:lnTo>
                    <a:pt x="6" y="42"/>
                  </a:lnTo>
                  <a:lnTo>
                    <a:pt x="1" y="54"/>
                  </a:lnTo>
                  <a:lnTo>
                    <a:pt x="0" y="68"/>
                  </a:lnTo>
                  <a:lnTo>
                    <a:pt x="0" y="748"/>
                  </a:lnTo>
                  <a:lnTo>
                    <a:pt x="1" y="763"/>
                  </a:lnTo>
                  <a:lnTo>
                    <a:pt x="6" y="775"/>
                  </a:lnTo>
                  <a:lnTo>
                    <a:pt x="11" y="787"/>
                  </a:lnTo>
                  <a:lnTo>
                    <a:pt x="20" y="797"/>
                  </a:lnTo>
                  <a:lnTo>
                    <a:pt x="29" y="805"/>
                  </a:lnTo>
                  <a:lnTo>
                    <a:pt x="42" y="812"/>
                  </a:lnTo>
                  <a:lnTo>
                    <a:pt x="54" y="815"/>
                  </a:lnTo>
                  <a:lnTo>
                    <a:pt x="68" y="8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3" name="Freeform 45"/>
            <p:cNvSpPr>
              <a:spLocks/>
            </p:cNvSpPr>
            <p:nvPr/>
          </p:nvSpPr>
          <p:spPr bwMode="auto">
            <a:xfrm>
              <a:off x="3369915" y="4432449"/>
              <a:ext cx="865188" cy="647700"/>
            </a:xfrm>
            <a:custGeom>
              <a:avLst/>
              <a:gdLst>
                <a:gd name="T0" fmla="*/ 2147483646 w 1088"/>
                <a:gd name="T1" fmla="*/ 2147483646 h 816"/>
                <a:gd name="T2" fmla="*/ 2147483646 w 1088"/>
                <a:gd name="T3" fmla="*/ 2147483646 h 816"/>
                <a:gd name="T4" fmla="*/ 2147483646 w 1088"/>
                <a:gd name="T5" fmla="*/ 2147483646 h 816"/>
                <a:gd name="T6" fmla="*/ 2147483646 w 1088"/>
                <a:gd name="T7" fmla="*/ 2147483646 h 816"/>
                <a:gd name="T8" fmla="*/ 2147483646 w 1088"/>
                <a:gd name="T9" fmla="*/ 2147483646 h 816"/>
                <a:gd name="T10" fmla="*/ 2147483646 w 1088"/>
                <a:gd name="T11" fmla="*/ 2147483646 h 816"/>
                <a:gd name="T12" fmla="*/ 2147483646 w 1088"/>
                <a:gd name="T13" fmla="*/ 2147483646 h 816"/>
                <a:gd name="T14" fmla="*/ 2147483646 w 1088"/>
                <a:gd name="T15" fmla="*/ 2147483646 h 816"/>
                <a:gd name="T16" fmla="*/ 2147483646 w 1088"/>
                <a:gd name="T17" fmla="*/ 2147483646 h 816"/>
                <a:gd name="T18" fmla="*/ 2147483646 w 1088"/>
                <a:gd name="T19" fmla="*/ 2147483646 h 816"/>
                <a:gd name="T20" fmla="*/ 2147483646 w 1088"/>
                <a:gd name="T21" fmla="*/ 2147483646 h 816"/>
                <a:gd name="T22" fmla="*/ 2147483646 w 1088"/>
                <a:gd name="T23" fmla="*/ 2147483646 h 816"/>
                <a:gd name="T24" fmla="*/ 2147483646 w 1088"/>
                <a:gd name="T25" fmla="*/ 2147483646 h 816"/>
                <a:gd name="T26" fmla="*/ 2147483646 w 1088"/>
                <a:gd name="T27" fmla="*/ 2147483646 h 816"/>
                <a:gd name="T28" fmla="*/ 2147483646 w 1088"/>
                <a:gd name="T29" fmla="*/ 2147483646 h 816"/>
                <a:gd name="T30" fmla="*/ 2147483646 w 1088"/>
                <a:gd name="T31" fmla="*/ 2147483646 h 816"/>
                <a:gd name="T32" fmla="*/ 2147483646 w 1088"/>
                <a:gd name="T33" fmla="*/ 2147483646 h 816"/>
                <a:gd name="T34" fmla="*/ 2147483646 w 1088"/>
                <a:gd name="T35" fmla="*/ 2147483646 h 816"/>
                <a:gd name="T36" fmla="*/ 2147483646 w 1088"/>
                <a:gd name="T37" fmla="*/ 2147483646 h 816"/>
                <a:gd name="T38" fmla="*/ 2147483646 w 1088"/>
                <a:gd name="T39" fmla="*/ 0 h 816"/>
                <a:gd name="T40" fmla="*/ 2147483646 w 1088"/>
                <a:gd name="T41" fmla="*/ 0 h 816"/>
                <a:gd name="T42" fmla="*/ 2147483646 w 1088"/>
                <a:gd name="T43" fmla="*/ 2147483646 h 816"/>
                <a:gd name="T44" fmla="*/ 2147483646 w 1088"/>
                <a:gd name="T45" fmla="*/ 2147483646 h 816"/>
                <a:gd name="T46" fmla="*/ 2147483646 w 1088"/>
                <a:gd name="T47" fmla="*/ 2147483646 h 816"/>
                <a:gd name="T48" fmla="*/ 2147483646 w 1088"/>
                <a:gd name="T49" fmla="*/ 2147483646 h 816"/>
                <a:gd name="T50" fmla="*/ 2147483646 w 1088"/>
                <a:gd name="T51" fmla="*/ 2147483646 h 816"/>
                <a:gd name="T52" fmla="*/ 2147483646 w 1088"/>
                <a:gd name="T53" fmla="*/ 2147483646 h 816"/>
                <a:gd name="T54" fmla="*/ 2147483646 w 1088"/>
                <a:gd name="T55" fmla="*/ 2147483646 h 816"/>
                <a:gd name="T56" fmla="*/ 0 w 1088"/>
                <a:gd name="T57" fmla="*/ 2147483646 h 816"/>
                <a:gd name="T58" fmla="*/ 0 w 1088"/>
                <a:gd name="T59" fmla="*/ 2147483646 h 816"/>
                <a:gd name="T60" fmla="*/ 2147483646 w 1088"/>
                <a:gd name="T61" fmla="*/ 2147483646 h 816"/>
                <a:gd name="T62" fmla="*/ 2147483646 w 1088"/>
                <a:gd name="T63" fmla="*/ 2147483646 h 816"/>
                <a:gd name="T64" fmla="*/ 2147483646 w 1088"/>
                <a:gd name="T65" fmla="*/ 2147483646 h 816"/>
                <a:gd name="T66" fmla="*/ 2147483646 w 1088"/>
                <a:gd name="T67" fmla="*/ 2147483646 h 816"/>
                <a:gd name="T68" fmla="*/ 2147483646 w 1088"/>
                <a:gd name="T69" fmla="*/ 2147483646 h 816"/>
                <a:gd name="T70" fmla="*/ 2147483646 w 1088"/>
                <a:gd name="T71" fmla="*/ 2147483646 h 816"/>
                <a:gd name="T72" fmla="*/ 2147483646 w 1088"/>
                <a:gd name="T73" fmla="*/ 2147483646 h 816"/>
                <a:gd name="T74" fmla="*/ 2147483646 w 1088"/>
                <a:gd name="T75" fmla="*/ 2147483646 h 816"/>
                <a:gd name="T76" fmla="*/ 2147483646 w 1088"/>
                <a:gd name="T77" fmla="*/ 2147483646 h 81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088"/>
                <a:gd name="T118" fmla="*/ 0 h 816"/>
                <a:gd name="T119" fmla="*/ 1088 w 1088"/>
                <a:gd name="T120" fmla="*/ 816 h 81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088" h="816">
                  <a:moveTo>
                    <a:pt x="68" y="816"/>
                  </a:moveTo>
                  <a:lnTo>
                    <a:pt x="1020" y="816"/>
                  </a:lnTo>
                  <a:lnTo>
                    <a:pt x="1034" y="815"/>
                  </a:lnTo>
                  <a:lnTo>
                    <a:pt x="1046" y="812"/>
                  </a:lnTo>
                  <a:lnTo>
                    <a:pt x="1059" y="805"/>
                  </a:lnTo>
                  <a:lnTo>
                    <a:pt x="1068" y="797"/>
                  </a:lnTo>
                  <a:lnTo>
                    <a:pt x="1077" y="787"/>
                  </a:lnTo>
                  <a:lnTo>
                    <a:pt x="1083" y="775"/>
                  </a:lnTo>
                  <a:lnTo>
                    <a:pt x="1087" y="763"/>
                  </a:lnTo>
                  <a:lnTo>
                    <a:pt x="1088" y="748"/>
                  </a:lnTo>
                  <a:lnTo>
                    <a:pt x="1088" y="68"/>
                  </a:lnTo>
                  <a:lnTo>
                    <a:pt x="1087" y="54"/>
                  </a:lnTo>
                  <a:lnTo>
                    <a:pt x="1083" y="42"/>
                  </a:lnTo>
                  <a:lnTo>
                    <a:pt x="1077" y="31"/>
                  </a:lnTo>
                  <a:lnTo>
                    <a:pt x="1068" y="20"/>
                  </a:lnTo>
                  <a:lnTo>
                    <a:pt x="1059" y="13"/>
                  </a:lnTo>
                  <a:lnTo>
                    <a:pt x="1046" y="6"/>
                  </a:lnTo>
                  <a:lnTo>
                    <a:pt x="1034" y="2"/>
                  </a:lnTo>
                  <a:lnTo>
                    <a:pt x="1020" y="0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2" y="6"/>
                  </a:lnTo>
                  <a:lnTo>
                    <a:pt x="29" y="13"/>
                  </a:lnTo>
                  <a:lnTo>
                    <a:pt x="20" y="20"/>
                  </a:lnTo>
                  <a:lnTo>
                    <a:pt x="11" y="31"/>
                  </a:lnTo>
                  <a:lnTo>
                    <a:pt x="6" y="42"/>
                  </a:lnTo>
                  <a:lnTo>
                    <a:pt x="1" y="54"/>
                  </a:lnTo>
                  <a:lnTo>
                    <a:pt x="0" y="68"/>
                  </a:lnTo>
                  <a:lnTo>
                    <a:pt x="0" y="748"/>
                  </a:lnTo>
                  <a:lnTo>
                    <a:pt x="1" y="763"/>
                  </a:lnTo>
                  <a:lnTo>
                    <a:pt x="6" y="775"/>
                  </a:lnTo>
                  <a:lnTo>
                    <a:pt x="11" y="787"/>
                  </a:lnTo>
                  <a:lnTo>
                    <a:pt x="20" y="797"/>
                  </a:lnTo>
                  <a:lnTo>
                    <a:pt x="29" y="805"/>
                  </a:lnTo>
                  <a:lnTo>
                    <a:pt x="42" y="812"/>
                  </a:lnTo>
                  <a:lnTo>
                    <a:pt x="54" y="815"/>
                  </a:lnTo>
                  <a:lnTo>
                    <a:pt x="68" y="816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4" name="Rectangle 46"/>
            <p:cNvSpPr>
              <a:spLocks noChangeArrowheads="1"/>
            </p:cNvSpPr>
            <p:nvPr/>
          </p:nvSpPr>
          <p:spPr bwMode="auto">
            <a:xfrm>
              <a:off x="3625503" y="4541986"/>
              <a:ext cx="461962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Initiate 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45" name="Rectangle 47"/>
            <p:cNvSpPr>
              <a:spLocks noChangeArrowheads="1"/>
            </p:cNvSpPr>
            <p:nvPr/>
          </p:nvSpPr>
          <p:spPr bwMode="auto">
            <a:xfrm>
              <a:off x="3549303" y="4684861"/>
              <a:ext cx="588962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Shipment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46" name="Rectangle 48"/>
            <p:cNvSpPr>
              <a:spLocks noChangeArrowheads="1"/>
            </p:cNvSpPr>
            <p:nvPr/>
          </p:nvSpPr>
          <p:spPr bwMode="auto">
            <a:xfrm>
              <a:off x="3435003" y="4829324"/>
              <a:ext cx="825500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Status Inquiry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47" name="Freeform 49"/>
            <p:cNvSpPr>
              <a:spLocks/>
            </p:cNvSpPr>
            <p:nvPr/>
          </p:nvSpPr>
          <p:spPr bwMode="auto">
            <a:xfrm>
              <a:off x="2961928" y="4756299"/>
              <a:ext cx="339725" cy="1587"/>
            </a:xfrm>
            <a:custGeom>
              <a:avLst/>
              <a:gdLst>
                <a:gd name="T0" fmla="*/ 0 w 429"/>
                <a:gd name="T1" fmla="*/ 2147483646 h 2"/>
                <a:gd name="T2" fmla="*/ 2147483646 w 429"/>
                <a:gd name="T3" fmla="*/ 2147483646 h 2"/>
                <a:gd name="T4" fmla="*/ 2147483646 w 429"/>
                <a:gd name="T5" fmla="*/ 2147483646 h 2"/>
                <a:gd name="T6" fmla="*/ 2147483646 w 429"/>
                <a:gd name="T7" fmla="*/ 2147483646 h 2"/>
                <a:gd name="T8" fmla="*/ 2147483646 w 429"/>
                <a:gd name="T9" fmla="*/ 0 h 2"/>
                <a:gd name="T10" fmla="*/ 2147483646 w 429"/>
                <a:gd name="T11" fmla="*/ 0 h 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9"/>
                <a:gd name="T19" fmla="*/ 0 h 2"/>
                <a:gd name="T20" fmla="*/ 429 w 429"/>
                <a:gd name="T21" fmla="*/ 2 h 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9" h="2">
                  <a:moveTo>
                    <a:pt x="0" y="2"/>
                  </a:moveTo>
                  <a:lnTo>
                    <a:pt x="161" y="2"/>
                  </a:lnTo>
                  <a:lnTo>
                    <a:pt x="161" y="1"/>
                  </a:lnTo>
                  <a:lnTo>
                    <a:pt x="162" y="0"/>
                  </a:lnTo>
                  <a:lnTo>
                    <a:pt x="429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8" name="Freeform 50"/>
            <p:cNvSpPr>
              <a:spLocks/>
            </p:cNvSpPr>
            <p:nvPr/>
          </p:nvSpPr>
          <p:spPr bwMode="auto">
            <a:xfrm>
              <a:off x="3293715" y="4716611"/>
              <a:ext cx="76200" cy="77788"/>
            </a:xfrm>
            <a:custGeom>
              <a:avLst/>
              <a:gdLst>
                <a:gd name="T0" fmla="*/ 0 w 98"/>
                <a:gd name="T1" fmla="*/ 0 h 99"/>
                <a:gd name="T2" fmla="*/ 2147483646 w 98"/>
                <a:gd name="T3" fmla="*/ 2147483646 h 99"/>
                <a:gd name="T4" fmla="*/ 0 w 98"/>
                <a:gd name="T5" fmla="*/ 2147483646 h 99"/>
                <a:gd name="T6" fmla="*/ 0 w 98"/>
                <a:gd name="T7" fmla="*/ 0 h 9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99"/>
                <a:gd name="T14" fmla="*/ 98 w 98"/>
                <a:gd name="T15" fmla="*/ 99 h 9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99">
                  <a:moveTo>
                    <a:pt x="0" y="0"/>
                  </a:moveTo>
                  <a:lnTo>
                    <a:pt x="98" y="49"/>
                  </a:lnTo>
                  <a:lnTo>
                    <a:pt x="0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9" name="Freeform 51"/>
            <p:cNvSpPr>
              <a:spLocks/>
            </p:cNvSpPr>
            <p:nvPr/>
          </p:nvSpPr>
          <p:spPr bwMode="auto">
            <a:xfrm>
              <a:off x="1634778" y="4449911"/>
              <a:ext cx="249237" cy="306388"/>
            </a:xfrm>
            <a:custGeom>
              <a:avLst/>
              <a:gdLst>
                <a:gd name="T0" fmla="*/ 0 w 314"/>
                <a:gd name="T1" fmla="*/ 0 h 386"/>
                <a:gd name="T2" fmla="*/ 0 w 314"/>
                <a:gd name="T3" fmla="*/ 2147483646 h 386"/>
                <a:gd name="T4" fmla="*/ 2147483646 w 314"/>
                <a:gd name="T5" fmla="*/ 2147483646 h 386"/>
                <a:gd name="T6" fmla="*/ 2147483646 w 314"/>
                <a:gd name="T7" fmla="*/ 2147483646 h 386"/>
                <a:gd name="T8" fmla="*/ 2147483646 w 314"/>
                <a:gd name="T9" fmla="*/ 2147483646 h 386"/>
                <a:gd name="T10" fmla="*/ 2147483646 w 314"/>
                <a:gd name="T11" fmla="*/ 2147483646 h 386"/>
                <a:gd name="T12" fmla="*/ 2147483646 w 314"/>
                <a:gd name="T13" fmla="*/ 2147483646 h 386"/>
                <a:gd name="T14" fmla="*/ 2147483646 w 314"/>
                <a:gd name="T15" fmla="*/ 2147483646 h 386"/>
                <a:gd name="T16" fmla="*/ 2147483646 w 314"/>
                <a:gd name="T17" fmla="*/ 2147483646 h 386"/>
                <a:gd name="T18" fmla="*/ 2147483646 w 314"/>
                <a:gd name="T19" fmla="*/ 2147483646 h 386"/>
                <a:gd name="T20" fmla="*/ 2147483646 w 314"/>
                <a:gd name="T21" fmla="*/ 2147483646 h 3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14"/>
                <a:gd name="T34" fmla="*/ 0 h 386"/>
                <a:gd name="T35" fmla="*/ 314 w 314"/>
                <a:gd name="T36" fmla="*/ 386 h 38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14" h="386">
                  <a:moveTo>
                    <a:pt x="0" y="0"/>
                  </a:moveTo>
                  <a:lnTo>
                    <a:pt x="0" y="318"/>
                  </a:lnTo>
                  <a:lnTo>
                    <a:pt x="2" y="332"/>
                  </a:lnTo>
                  <a:lnTo>
                    <a:pt x="6" y="345"/>
                  </a:lnTo>
                  <a:lnTo>
                    <a:pt x="12" y="357"/>
                  </a:lnTo>
                  <a:lnTo>
                    <a:pt x="20" y="367"/>
                  </a:lnTo>
                  <a:lnTo>
                    <a:pt x="31" y="375"/>
                  </a:lnTo>
                  <a:lnTo>
                    <a:pt x="42" y="382"/>
                  </a:lnTo>
                  <a:lnTo>
                    <a:pt x="54" y="385"/>
                  </a:lnTo>
                  <a:lnTo>
                    <a:pt x="68" y="386"/>
                  </a:lnTo>
                  <a:lnTo>
                    <a:pt x="314" y="386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0" name="Freeform 52"/>
            <p:cNvSpPr>
              <a:spLocks/>
            </p:cNvSpPr>
            <p:nvPr/>
          </p:nvSpPr>
          <p:spPr bwMode="auto">
            <a:xfrm>
              <a:off x="1874490" y="4718199"/>
              <a:ext cx="79375" cy="77787"/>
            </a:xfrm>
            <a:custGeom>
              <a:avLst/>
              <a:gdLst>
                <a:gd name="T0" fmla="*/ 0 w 98"/>
                <a:gd name="T1" fmla="*/ 0 h 99"/>
                <a:gd name="T2" fmla="*/ 2147483646 w 98"/>
                <a:gd name="T3" fmla="*/ 2147483646 h 99"/>
                <a:gd name="T4" fmla="*/ 0 w 98"/>
                <a:gd name="T5" fmla="*/ 2147483646 h 99"/>
                <a:gd name="T6" fmla="*/ 0 w 98"/>
                <a:gd name="T7" fmla="*/ 0 h 9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99"/>
                <a:gd name="T14" fmla="*/ 98 w 98"/>
                <a:gd name="T15" fmla="*/ 99 h 9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99">
                  <a:moveTo>
                    <a:pt x="0" y="0"/>
                  </a:moveTo>
                  <a:lnTo>
                    <a:pt x="98" y="49"/>
                  </a:lnTo>
                  <a:lnTo>
                    <a:pt x="0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1" name="Freeform 53"/>
            <p:cNvSpPr>
              <a:spLocks/>
            </p:cNvSpPr>
            <p:nvPr/>
          </p:nvSpPr>
          <p:spPr bwMode="auto">
            <a:xfrm>
              <a:off x="2157065" y="4756299"/>
              <a:ext cx="2293938" cy="527050"/>
            </a:xfrm>
            <a:custGeom>
              <a:avLst/>
              <a:gdLst>
                <a:gd name="T0" fmla="*/ 2147483646 w 2890"/>
                <a:gd name="T1" fmla="*/ 0 h 663"/>
                <a:gd name="T2" fmla="*/ 2147483646 w 2890"/>
                <a:gd name="T3" fmla="*/ 0 h 663"/>
                <a:gd name="T4" fmla="*/ 2147483646 w 2890"/>
                <a:gd name="T5" fmla="*/ 2147483646 h 663"/>
                <a:gd name="T6" fmla="*/ 2147483646 w 2890"/>
                <a:gd name="T7" fmla="*/ 2147483646 h 663"/>
                <a:gd name="T8" fmla="*/ 2147483646 w 2890"/>
                <a:gd name="T9" fmla="*/ 2147483646 h 663"/>
                <a:gd name="T10" fmla="*/ 2147483646 w 2890"/>
                <a:gd name="T11" fmla="*/ 2147483646 h 663"/>
                <a:gd name="T12" fmla="*/ 2147483646 w 2890"/>
                <a:gd name="T13" fmla="*/ 2147483646 h 663"/>
                <a:gd name="T14" fmla="*/ 2147483646 w 2890"/>
                <a:gd name="T15" fmla="*/ 2147483646 h 663"/>
                <a:gd name="T16" fmla="*/ 2147483646 w 2890"/>
                <a:gd name="T17" fmla="*/ 2147483646 h 663"/>
                <a:gd name="T18" fmla="*/ 2147483646 w 2890"/>
                <a:gd name="T19" fmla="*/ 2147483646 h 663"/>
                <a:gd name="T20" fmla="*/ 2147483646 w 2890"/>
                <a:gd name="T21" fmla="*/ 2147483646 h 663"/>
                <a:gd name="T22" fmla="*/ 2147483646 w 2890"/>
                <a:gd name="T23" fmla="*/ 2147483646 h 663"/>
                <a:gd name="T24" fmla="*/ 2147483646 w 2890"/>
                <a:gd name="T25" fmla="*/ 2147483646 h 663"/>
                <a:gd name="T26" fmla="*/ 2147483646 w 2890"/>
                <a:gd name="T27" fmla="*/ 2147483646 h 663"/>
                <a:gd name="T28" fmla="*/ 2147483646 w 2890"/>
                <a:gd name="T29" fmla="*/ 2147483646 h 663"/>
                <a:gd name="T30" fmla="*/ 2147483646 w 2890"/>
                <a:gd name="T31" fmla="*/ 2147483646 h 663"/>
                <a:gd name="T32" fmla="*/ 2147483646 w 2890"/>
                <a:gd name="T33" fmla="*/ 2147483646 h 663"/>
                <a:gd name="T34" fmla="*/ 2147483646 w 2890"/>
                <a:gd name="T35" fmla="*/ 2147483646 h 663"/>
                <a:gd name="T36" fmla="*/ 2147483646 w 2890"/>
                <a:gd name="T37" fmla="*/ 2147483646 h 663"/>
                <a:gd name="T38" fmla="*/ 2147483646 w 2890"/>
                <a:gd name="T39" fmla="*/ 2147483646 h 663"/>
                <a:gd name="T40" fmla="*/ 2147483646 w 2890"/>
                <a:gd name="T41" fmla="*/ 2147483646 h 663"/>
                <a:gd name="T42" fmla="*/ 2147483646 w 2890"/>
                <a:gd name="T43" fmla="*/ 2147483646 h 663"/>
                <a:gd name="T44" fmla="*/ 2147483646 w 2890"/>
                <a:gd name="T45" fmla="*/ 2147483646 h 663"/>
                <a:gd name="T46" fmla="*/ 2147483646 w 2890"/>
                <a:gd name="T47" fmla="*/ 2147483646 h 663"/>
                <a:gd name="T48" fmla="*/ 2147483646 w 2890"/>
                <a:gd name="T49" fmla="*/ 2147483646 h 663"/>
                <a:gd name="T50" fmla="*/ 2147483646 w 2890"/>
                <a:gd name="T51" fmla="*/ 2147483646 h 663"/>
                <a:gd name="T52" fmla="*/ 2147483646 w 2890"/>
                <a:gd name="T53" fmla="*/ 2147483646 h 663"/>
                <a:gd name="T54" fmla="*/ 2147483646 w 2890"/>
                <a:gd name="T55" fmla="*/ 2147483646 h 663"/>
                <a:gd name="T56" fmla="*/ 0 w 2890"/>
                <a:gd name="T57" fmla="*/ 2147483646 h 663"/>
                <a:gd name="T58" fmla="*/ 0 w 2890"/>
                <a:gd name="T59" fmla="*/ 2147483646 h 66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890"/>
                <a:gd name="T91" fmla="*/ 0 h 663"/>
                <a:gd name="T92" fmla="*/ 2890 w 2890"/>
                <a:gd name="T93" fmla="*/ 663 h 66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890" h="663">
                  <a:moveTo>
                    <a:pt x="2618" y="0"/>
                  </a:moveTo>
                  <a:lnTo>
                    <a:pt x="2822" y="0"/>
                  </a:lnTo>
                  <a:lnTo>
                    <a:pt x="2836" y="1"/>
                  </a:lnTo>
                  <a:lnTo>
                    <a:pt x="2848" y="5"/>
                  </a:lnTo>
                  <a:lnTo>
                    <a:pt x="2861" y="12"/>
                  </a:lnTo>
                  <a:lnTo>
                    <a:pt x="2871" y="19"/>
                  </a:lnTo>
                  <a:lnTo>
                    <a:pt x="2879" y="30"/>
                  </a:lnTo>
                  <a:lnTo>
                    <a:pt x="2885" y="41"/>
                  </a:lnTo>
                  <a:lnTo>
                    <a:pt x="2889" y="55"/>
                  </a:lnTo>
                  <a:lnTo>
                    <a:pt x="2890" y="68"/>
                  </a:lnTo>
                  <a:lnTo>
                    <a:pt x="2890" y="595"/>
                  </a:lnTo>
                  <a:lnTo>
                    <a:pt x="2889" y="609"/>
                  </a:lnTo>
                  <a:lnTo>
                    <a:pt x="2885" y="623"/>
                  </a:lnTo>
                  <a:lnTo>
                    <a:pt x="2879" y="634"/>
                  </a:lnTo>
                  <a:lnTo>
                    <a:pt x="2871" y="644"/>
                  </a:lnTo>
                  <a:lnTo>
                    <a:pt x="2861" y="652"/>
                  </a:lnTo>
                  <a:lnTo>
                    <a:pt x="2848" y="659"/>
                  </a:lnTo>
                  <a:lnTo>
                    <a:pt x="2836" y="662"/>
                  </a:lnTo>
                  <a:lnTo>
                    <a:pt x="2822" y="663"/>
                  </a:lnTo>
                  <a:lnTo>
                    <a:pt x="68" y="663"/>
                  </a:lnTo>
                  <a:lnTo>
                    <a:pt x="55" y="662"/>
                  </a:lnTo>
                  <a:lnTo>
                    <a:pt x="42" y="659"/>
                  </a:lnTo>
                  <a:lnTo>
                    <a:pt x="31" y="652"/>
                  </a:lnTo>
                  <a:lnTo>
                    <a:pt x="21" y="644"/>
                  </a:lnTo>
                  <a:lnTo>
                    <a:pt x="13" y="634"/>
                  </a:lnTo>
                  <a:lnTo>
                    <a:pt x="6" y="623"/>
                  </a:lnTo>
                  <a:lnTo>
                    <a:pt x="3" y="609"/>
                  </a:lnTo>
                  <a:lnTo>
                    <a:pt x="0" y="595"/>
                  </a:lnTo>
                  <a:lnTo>
                    <a:pt x="0" y="344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Freeform 54"/>
            <p:cNvSpPr>
              <a:spLocks/>
            </p:cNvSpPr>
            <p:nvPr/>
          </p:nvSpPr>
          <p:spPr bwMode="auto">
            <a:xfrm>
              <a:off x="2117378" y="4961086"/>
              <a:ext cx="79375" cy="77788"/>
            </a:xfrm>
            <a:custGeom>
              <a:avLst/>
              <a:gdLst>
                <a:gd name="T0" fmla="*/ 0 w 98"/>
                <a:gd name="T1" fmla="*/ 2147483646 h 98"/>
                <a:gd name="T2" fmla="*/ 2147483646 w 98"/>
                <a:gd name="T3" fmla="*/ 0 h 98"/>
                <a:gd name="T4" fmla="*/ 2147483646 w 98"/>
                <a:gd name="T5" fmla="*/ 2147483646 h 98"/>
                <a:gd name="T6" fmla="*/ 0 w 98"/>
                <a:gd name="T7" fmla="*/ 2147483646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98"/>
                <a:gd name="T14" fmla="*/ 98 w 98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98">
                  <a:moveTo>
                    <a:pt x="0" y="98"/>
                  </a:moveTo>
                  <a:lnTo>
                    <a:pt x="48" y="0"/>
                  </a:lnTo>
                  <a:lnTo>
                    <a:pt x="98" y="98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3" name="Line 55"/>
            <p:cNvSpPr>
              <a:spLocks noChangeShapeType="1"/>
            </p:cNvSpPr>
            <p:nvPr/>
          </p:nvSpPr>
          <p:spPr bwMode="auto">
            <a:xfrm>
              <a:off x="1091853" y="4245124"/>
              <a:ext cx="271462" cy="158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4" name="Freeform 56"/>
            <p:cNvSpPr>
              <a:spLocks/>
            </p:cNvSpPr>
            <p:nvPr/>
          </p:nvSpPr>
          <p:spPr bwMode="auto">
            <a:xfrm>
              <a:off x="1353790" y="4207024"/>
              <a:ext cx="77788" cy="77787"/>
            </a:xfrm>
            <a:custGeom>
              <a:avLst/>
              <a:gdLst>
                <a:gd name="T0" fmla="*/ 0 w 99"/>
                <a:gd name="T1" fmla="*/ 0 h 98"/>
                <a:gd name="T2" fmla="*/ 2147483646 w 99"/>
                <a:gd name="T3" fmla="*/ 2147483646 h 98"/>
                <a:gd name="T4" fmla="*/ 0 w 99"/>
                <a:gd name="T5" fmla="*/ 2147483646 h 98"/>
                <a:gd name="T6" fmla="*/ 0 w 99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"/>
                <a:gd name="T13" fmla="*/ 0 h 98"/>
                <a:gd name="T14" fmla="*/ 99 w 99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" h="98">
                  <a:moveTo>
                    <a:pt x="0" y="0"/>
                  </a:moveTo>
                  <a:lnTo>
                    <a:pt x="99" y="4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5" name="Freeform 57"/>
            <p:cNvSpPr>
              <a:spLocks/>
            </p:cNvSpPr>
            <p:nvPr/>
          </p:nvSpPr>
          <p:spPr bwMode="auto">
            <a:xfrm>
              <a:off x="1634778" y="3619649"/>
              <a:ext cx="246062" cy="422275"/>
            </a:xfrm>
            <a:custGeom>
              <a:avLst/>
              <a:gdLst>
                <a:gd name="T0" fmla="*/ 0 w 308"/>
                <a:gd name="T1" fmla="*/ 2147483646 h 533"/>
                <a:gd name="T2" fmla="*/ 0 w 308"/>
                <a:gd name="T3" fmla="*/ 2147483646 h 533"/>
                <a:gd name="T4" fmla="*/ 2147483646 w 308"/>
                <a:gd name="T5" fmla="*/ 2147483646 h 533"/>
                <a:gd name="T6" fmla="*/ 2147483646 w 308"/>
                <a:gd name="T7" fmla="*/ 2147483646 h 533"/>
                <a:gd name="T8" fmla="*/ 2147483646 w 308"/>
                <a:gd name="T9" fmla="*/ 2147483646 h 533"/>
                <a:gd name="T10" fmla="*/ 2147483646 w 308"/>
                <a:gd name="T11" fmla="*/ 2147483646 h 533"/>
                <a:gd name="T12" fmla="*/ 2147483646 w 308"/>
                <a:gd name="T13" fmla="*/ 2147483646 h 533"/>
                <a:gd name="T14" fmla="*/ 2147483646 w 308"/>
                <a:gd name="T15" fmla="*/ 2147483646 h 533"/>
                <a:gd name="T16" fmla="*/ 2147483646 w 308"/>
                <a:gd name="T17" fmla="*/ 2147483646 h 533"/>
                <a:gd name="T18" fmla="*/ 2147483646 w 308"/>
                <a:gd name="T19" fmla="*/ 0 h 533"/>
                <a:gd name="T20" fmla="*/ 2147483646 w 308"/>
                <a:gd name="T21" fmla="*/ 0 h 5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08"/>
                <a:gd name="T34" fmla="*/ 0 h 533"/>
                <a:gd name="T35" fmla="*/ 308 w 308"/>
                <a:gd name="T36" fmla="*/ 533 h 53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08" h="533">
                  <a:moveTo>
                    <a:pt x="0" y="533"/>
                  </a:moveTo>
                  <a:lnTo>
                    <a:pt x="0" y="68"/>
                  </a:lnTo>
                  <a:lnTo>
                    <a:pt x="2" y="55"/>
                  </a:lnTo>
                  <a:lnTo>
                    <a:pt x="6" y="42"/>
                  </a:lnTo>
                  <a:lnTo>
                    <a:pt x="12" y="30"/>
                  </a:lnTo>
                  <a:lnTo>
                    <a:pt x="20" y="21"/>
                  </a:lnTo>
                  <a:lnTo>
                    <a:pt x="31" y="12"/>
                  </a:lnTo>
                  <a:lnTo>
                    <a:pt x="42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308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6" name="Freeform 58"/>
            <p:cNvSpPr>
              <a:spLocks/>
            </p:cNvSpPr>
            <p:nvPr/>
          </p:nvSpPr>
          <p:spPr bwMode="auto">
            <a:xfrm>
              <a:off x="1869728" y="3579961"/>
              <a:ext cx="77787" cy="77788"/>
            </a:xfrm>
            <a:custGeom>
              <a:avLst/>
              <a:gdLst>
                <a:gd name="T0" fmla="*/ 0 w 97"/>
                <a:gd name="T1" fmla="*/ 0 h 97"/>
                <a:gd name="T2" fmla="*/ 2147483646 w 97"/>
                <a:gd name="T3" fmla="*/ 2147483646 h 97"/>
                <a:gd name="T4" fmla="*/ 0 w 97"/>
                <a:gd name="T5" fmla="*/ 2147483646 h 97"/>
                <a:gd name="T6" fmla="*/ 0 w 97"/>
                <a:gd name="T7" fmla="*/ 0 h 9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7"/>
                <a:gd name="T13" fmla="*/ 0 h 97"/>
                <a:gd name="T14" fmla="*/ 97 w 97"/>
                <a:gd name="T15" fmla="*/ 97 h 9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7" h="97">
                  <a:moveTo>
                    <a:pt x="0" y="0"/>
                  </a:moveTo>
                  <a:lnTo>
                    <a:pt x="97" y="48"/>
                  </a:lnTo>
                  <a:lnTo>
                    <a:pt x="0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7" name="Freeform 59"/>
            <p:cNvSpPr>
              <a:spLocks/>
            </p:cNvSpPr>
            <p:nvPr/>
          </p:nvSpPr>
          <p:spPr bwMode="auto">
            <a:xfrm>
              <a:off x="3112740" y="3479949"/>
              <a:ext cx="257175" cy="1587"/>
            </a:xfrm>
            <a:custGeom>
              <a:avLst/>
              <a:gdLst>
                <a:gd name="T0" fmla="*/ 0 w 326"/>
                <a:gd name="T1" fmla="*/ 2147483646 h 1"/>
                <a:gd name="T2" fmla="*/ 2147483646 w 326"/>
                <a:gd name="T3" fmla="*/ 2147483646 h 1"/>
                <a:gd name="T4" fmla="*/ 2147483646 w 326"/>
                <a:gd name="T5" fmla="*/ 0 h 1"/>
                <a:gd name="T6" fmla="*/ 2147483646 w 326"/>
                <a:gd name="T7" fmla="*/ 0 h 1"/>
                <a:gd name="T8" fmla="*/ 2147483646 w 326"/>
                <a:gd name="T9" fmla="*/ 0 h 1"/>
                <a:gd name="T10" fmla="*/ 2147483646 w 326"/>
                <a:gd name="T11" fmla="*/ 0 h 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6"/>
                <a:gd name="T19" fmla="*/ 0 h 1"/>
                <a:gd name="T20" fmla="*/ 326 w 326"/>
                <a:gd name="T21" fmla="*/ 1 h 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6" h="1">
                  <a:moveTo>
                    <a:pt x="0" y="1"/>
                  </a:moveTo>
                  <a:lnTo>
                    <a:pt x="160" y="1"/>
                  </a:lnTo>
                  <a:lnTo>
                    <a:pt x="160" y="0"/>
                  </a:lnTo>
                  <a:lnTo>
                    <a:pt x="161" y="0"/>
                  </a:lnTo>
                  <a:lnTo>
                    <a:pt x="326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8" name="Freeform 60"/>
            <p:cNvSpPr>
              <a:spLocks/>
            </p:cNvSpPr>
            <p:nvPr/>
          </p:nvSpPr>
          <p:spPr bwMode="auto">
            <a:xfrm>
              <a:off x="3360390" y="3441849"/>
              <a:ext cx="79375" cy="77787"/>
            </a:xfrm>
            <a:custGeom>
              <a:avLst/>
              <a:gdLst>
                <a:gd name="T0" fmla="*/ 0 w 99"/>
                <a:gd name="T1" fmla="*/ 0 h 98"/>
                <a:gd name="T2" fmla="*/ 2147483646 w 99"/>
                <a:gd name="T3" fmla="*/ 2147483646 h 98"/>
                <a:gd name="T4" fmla="*/ 0 w 99"/>
                <a:gd name="T5" fmla="*/ 2147483646 h 98"/>
                <a:gd name="T6" fmla="*/ 0 w 99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"/>
                <a:gd name="T13" fmla="*/ 0 h 98"/>
                <a:gd name="T14" fmla="*/ 99 w 99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" h="98">
                  <a:moveTo>
                    <a:pt x="0" y="0"/>
                  </a:moveTo>
                  <a:lnTo>
                    <a:pt x="99" y="49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9" name="Freeform 61"/>
            <p:cNvSpPr>
              <a:spLocks/>
            </p:cNvSpPr>
            <p:nvPr/>
          </p:nvSpPr>
          <p:spPr bwMode="auto">
            <a:xfrm>
              <a:off x="1610965" y="3010049"/>
              <a:ext cx="2032000" cy="466725"/>
            </a:xfrm>
            <a:custGeom>
              <a:avLst/>
              <a:gdLst>
                <a:gd name="T0" fmla="*/ 2147483646 w 2559"/>
                <a:gd name="T1" fmla="*/ 2147483646 h 588"/>
                <a:gd name="T2" fmla="*/ 2147483646 w 2559"/>
                <a:gd name="T3" fmla="*/ 2147483646 h 588"/>
                <a:gd name="T4" fmla="*/ 2147483646 w 2559"/>
                <a:gd name="T5" fmla="*/ 2147483646 h 588"/>
                <a:gd name="T6" fmla="*/ 2147483646 w 2559"/>
                <a:gd name="T7" fmla="*/ 2147483646 h 588"/>
                <a:gd name="T8" fmla="*/ 2147483646 w 2559"/>
                <a:gd name="T9" fmla="*/ 2147483646 h 588"/>
                <a:gd name="T10" fmla="*/ 2147483646 w 2559"/>
                <a:gd name="T11" fmla="*/ 2147483646 h 588"/>
                <a:gd name="T12" fmla="*/ 2147483646 w 2559"/>
                <a:gd name="T13" fmla="*/ 2147483646 h 588"/>
                <a:gd name="T14" fmla="*/ 2147483646 w 2559"/>
                <a:gd name="T15" fmla="*/ 2147483646 h 588"/>
                <a:gd name="T16" fmla="*/ 2147483646 w 2559"/>
                <a:gd name="T17" fmla="*/ 2147483646 h 588"/>
                <a:gd name="T18" fmla="*/ 2147483646 w 2559"/>
                <a:gd name="T19" fmla="*/ 0 h 588"/>
                <a:gd name="T20" fmla="*/ 2147483646 w 2559"/>
                <a:gd name="T21" fmla="*/ 2147483646 h 588"/>
                <a:gd name="T22" fmla="*/ 2147483646 w 2559"/>
                <a:gd name="T23" fmla="*/ 2147483646 h 588"/>
                <a:gd name="T24" fmla="*/ 2147483646 w 2559"/>
                <a:gd name="T25" fmla="*/ 2147483646 h 588"/>
                <a:gd name="T26" fmla="*/ 2147483646 w 2559"/>
                <a:gd name="T27" fmla="*/ 2147483646 h 588"/>
                <a:gd name="T28" fmla="*/ 2147483646 w 2559"/>
                <a:gd name="T29" fmla="*/ 2147483646 h 588"/>
                <a:gd name="T30" fmla="*/ 2147483646 w 2559"/>
                <a:gd name="T31" fmla="*/ 2147483646 h 588"/>
                <a:gd name="T32" fmla="*/ 2147483646 w 2559"/>
                <a:gd name="T33" fmla="*/ 2147483646 h 588"/>
                <a:gd name="T34" fmla="*/ 2147483646 w 2559"/>
                <a:gd name="T35" fmla="*/ 2147483646 h 588"/>
                <a:gd name="T36" fmla="*/ 2147483646 w 2559"/>
                <a:gd name="T37" fmla="*/ 0 h 588"/>
                <a:gd name="T38" fmla="*/ 2147483646 w 2559"/>
                <a:gd name="T39" fmla="*/ 2147483646 h 588"/>
                <a:gd name="T40" fmla="*/ 2147483646 w 2559"/>
                <a:gd name="T41" fmla="*/ 2147483646 h 588"/>
                <a:gd name="T42" fmla="*/ 2147483646 w 2559"/>
                <a:gd name="T43" fmla="*/ 2147483646 h 588"/>
                <a:gd name="T44" fmla="*/ 2147483646 w 2559"/>
                <a:gd name="T45" fmla="*/ 2147483646 h 588"/>
                <a:gd name="T46" fmla="*/ 2147483646 w 2559"/>
                <a:gd name="T47" fmla="*/ 2147483646 h 588"/>
                <a:gd name="T48" fmla="*/ 2147483646 w 2559"/>
                <a:gd name="T49" fmla="*/ 2147483646 h 588"/>
                <a:gd name="T50" fmla="*/ 2147483646 w 2559"/>
                <a:gd name="T51" fmla="*/ 2147483646 h 588"/>
                <a:gd name="T52" fmla="*/ 2147483646 w 2559"/>
                <a:gd name="T53" fmla="*/ 2147483646 h 588"/>
                <a:gd name="T54" fmla="*/ 0 w 2559"/>
                <a:gd name="T55" fmla="*/ 2147483646 h 588"/>
                <a:gd name="T56" fmla="*/ 2147483646 w 2559"/>
                <a:gd name="T57" fmla="*/ 2147483646 h 588"/>
                <a:gd name="T58" fmla="*/ 2147483646 w 2559"/>
                <a:gd name="T59" fmla="*/ 2147483646 h 588"/>
                <a:gd name="T60" fmla="*/ 2147483646 w 2559"/>
                <a:gd name="T61" fmla="*/ 2147483646 h 588"/>
                <a:gd name="T62" fmla="*/ 2147483646 w 2559"/>
                <a:gd name="T63" fmla="*/ 2147483646 h 58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559"/>
                <a:gd name="T97" fmla="*/ 0 h 588"/>
                <a:gd name="T98" fmla="*/ 2559 w 2559"/>
                <a:gd name="T99" fmla="*/ 588 h 58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559" h="588">
                  <a:moveTo>
                    <a:pt x="2559" y="336"/>
                  </a:moveTo>
                  <a:lnTo>
                    <a:pt x="2559" y="104"/>
                  </a:lnTo>
                  <a:lnTo>
                    <a:pt x="2558" y="91"/>
                  </a:lnTo>
                  <a:lnTo>
                    <a:pt x="2555" y="77"/>
                  </a:lnTo>
                  <a:lnTo>
                    <a:pt x="2548" y="66"/>
                  </a:lnTo>
                  <a:lnTo>
                    <a:pt x="2540" y="56"/>
                  </a:lnTo>
                  <a:lnTo>
                    <a:pt x="2530" y="48"/>
                  </a:lnTo>
                  <a:lnTo>
                    <a:pt x="2518" y="41"/>
                  </a:lnTo>
                  <a:lnTo>
                    <a:pt x="2505" y="38"/>
                  </a:lnTo>
                  <a:lnTo>
                    <a:pt x="2491" y="36"/>
                  </a:lnTo>
                  <a:lnTo>
                    <a:pt x="1729" y="36"/>
                  </a:lnTo>
                  <a:lnTo>
                    <a:pt x="1715" y="34"/>
                  </a:lnTo>
                  <a:lnTo>
                    <a:pt x="1701" y="30"/>
                  </a:lnTo>
                  <a:lnTo>
                    <a:pt x="1689" y="23"/>
                  </a:lnTo>
                  <a:lnTo>
                    <a:pt x="1678" y="13"/>
                  </a:lnTo>
                  <a:lnTo>
                    <a:pt x="1673" y="8"/>
                  </a:lnTo>
                  <a:lnTo>
                    <a:pt x="1667" y="3"/>
                  </a:lnTo>
                  <a:lnTo>
                    <a:pt x="1660" y="1"/>
                  </a:lnTo>
                  <a:lnTo>
                    <a:pt x="1653" y="0"/>
                  </a:lnTo>
                  <a:lnTo>
                    <a:pt x="1647" y="0"/>
                  </a:lnTo>
                  <a:lnTo>
                    <a:pt x="1640" y="2"/>
                  </a:lnTo>
                  <a:lnTo>
                    <a:pt x="1634" y="5"/>
                  </a:lnTo>
                  <a:lnTo>
                    <a:pt x="1627" y="9"/>
                  </a:lnTo>
                  <a:lnTo>
                    <a:pt x="1624" y="13"/>
                  </a:lnTo>
                  <a:lnTo>
                    <a:pt x="1614" y="23"/>
                  </a:lnTo>
                  <a:lnTo>
                    <a:pt x="1601" y="30"/>
                  </a:lnTo>
                  <a:lnTo>
                    <a:pt x="1588" y="34"/>
                  </a:lnTo>
                  <a:lnTo>
                    <a:pt x="1573" y="36"/>
                  </a:lnTo>
                  <a:lnTo>
                    <a:pt x="1139" y="36"/>
                  </a:lnTo>
                  <a:lnTo>
                    <a:pt x="1124" y="34"/>
                  </a:lnTo>
                  <a:lnTo>
                    <a:pt x="1110" y="30"/>
                  </a:lnTo>
                  <a:lnTo>
                    <a:pt x="1098" y="23"/>
                  </a:lnTo>
                  <a:lnTo>
                    <a:pt x="1086" y="13"/>
                  </a:lnTo>
                  <a:lnTo>
                    <a:pt x="1082" y="8"/>
                  </a:lnTo>
                  <a:lnTo>
                    <a:pt x="1075" y="3"/>
                  </a:lnTo>
                  <a:lnTo>
                    <a:pt x="1069" y="1"/>
                  </a:lnTo>
                  <a:lnTo>
                    <a:pt x="1063" y="0"/>
                  </a:lnTo>
                  <a:lnTo>
                    <a:pt x="1056" y="0"/>
                  </a:lnTo>
                  <a:lnTo>
                    <a:pt x="1049" y="2"/>
                  </a:lnTo>
                  <a:lnTo>
                    <a:pt x="1042" y="5"/>
                  </a:lnTo>
                  <a:lnTo>
                    <a:pt x="1037" y="9"/>
                  </a:lnTo>
                  <a:lnTo>
                    <a:pt x="1033" y="13"/>
                  </a:lnTo>
                  <a:lnTo>
                    <a:pt x="1022" y="23"/>
                  </a:lnTo>
                  <a:lnTo>
                    <a:pt x="1009" y="30"/>
                  </a:lnTo>
                  <a:lnTo>
                    <a:pt x="996" y="34"/>
                  </a:lnTo>
                  <a:lnTo>
                    <a:pt x="981" y="36"/>
                  </a:lnTo>
                  <a:lnTo>
                    <a:pt x="68" y="36"/>
                  </a:lnTo>
                  <a:lnTo>
                    <a:pt x="55" y="38"/>
                  </a:lnTo>
                  <a:lnTo>
                    <a:pt x="41" y="41"/>
                  </a:lnTo>
                  <a:lnTo>
                    <a:pt x="30" y="48"/>
                  </a:lnTo>
                  <a:lnTo>
                    <a:pt x="20" y="56"/>
                  </a:lnTo>
                  <a:lnTo>
                    <a:pt x="12" y="66"/>
                  </a:lnTo>
                  <a:lnTo>
                    <a:pt x="5" y="77"/>
                  </a:lnTo>
                  <a:lnTo>
                    <a:pt x="1" y="91"/>
                  </a:lnTo>
                  <a:lnTo>
                    <a:pt x="0" y="104"/>
                  </a:lnTo>
                  <a:lnTo>
                    <a:pt x="0" y="520"/>
                  </a:lnTo>
                  <a:lnTo>
                    <a:pt x="1" y="534"/>
                  </a:lnTo>
                  <a:lnTo>
                    <a:pt x="5" y="546"/>
                  </a:lnTo>
                  <a:lnTo>
                    <a:pt x="12" y="559"/>
                  </a:lnTo>
                  <a:lnTo>
                    <a:pt x="20" y="568"/>
                  </a:lnTo>
                  <a:lnTo>
                    <a:pt x="30" y="577"/>
                  </a:lnTo>
                  <a:lnTo>
                    <a:pt x="41" y="583"/>
                  </a:lnTo>
                  <a:lnTo>
                    <a:pt x="55" y="587"/>
                  </a:lnTo>
                  <a:lnTo>
                    <a:pt x="68" y="588"/>
                  </a:lnTo>
                  <a:lnTo>
                    <a:pt x="160" y="588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0" name="Freeform 62"/>
            <p:cNvSpPr>
              <a:spLocks/>
            </p:cNvSpPr>
            <p:nvPr/>
          </p:nvSpPr>
          <p:spPr bwMode="auto">
            <a:xfrm>
              <a:off x="1728440" y="3438674"/>
              <a:ext cx="77788" cy="77787"/>
            </a:xfrm>
            <a:custGeom>
              <a:avLst/>
              <a:gdLst>
                <a:gd name="T0" fmla="*/ 0 w 97"/>
                <a:gd name="T1" fmla="*/ 0 h 97"/>
                <a:gd name="T2" fmla="*/ 2147483646 w 97"/>
                <a:gd name="T3" fmla="*/ 2147483646 h 97"/>
                <a:gd name="T4" fmla="*/ 0 w 97"/>
                <a:gd name="T5" fmla="*/ 2147483646 h 97"/>
                <a:gd name="T6" fmla="*/ 0 w 97"/>
                <a:gd name="T7" fmla="*/ 0 h 9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7"/>
                <a:gd name="T13" fmla="*/ 0 h 97"/>
                <a:gd name="T14" fmla="*/ 97 w 97"/>
                <a:gd name="T15" fmla="*/ 97 h 9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7" h="97">
                  <a:moveTo>
                    <a:pt x="0" y="0"/>
                  </a:moveTo>
                  <a:lnTo>
                    <a:pt x="97" y="48"/>
                  </a:lnTo>
                  <a:lnTo>
                    <a:pt x="0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1" name="Rectangle 63"/>
            <p:cNvSpPr>
              <a:spLocks noChangeArrowheads="1"/>
            </p:cNvSpPr>
            <p:nvPr/>
          </p:nvSpPr>
          <p:spPr bwMode="auto">
            <a:xfrm>
              <a:off x="2655540" y="2883049"/>
              <a:ext cx="1035050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more Trackpoints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62" name="Line 64"/>
            <p:cNvSpPr>
              <a:spLocks noChangeShapeType="1"/>
            </p:cNvSpPr>
            <p:nvPr/>
          </p:nvSpPr>
          <p:spPr bwMode="auto">
            <a:xfrm>
              <a:off x="3846165" y="3479949"/>
              <a:ext cx="282575" cy="158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3" name="Freeform 65"/>
            <p:cNvSpPr>
              <a:spLocks/>
            </p:cNvSpPr>
            <p:nvPr/>
          </p:nvSpPr>
          <p:spPr bwMode="auto">
            <a:xfrm>
              <a:off x="4119215" y="3441849"/>
              <a:ext cx="77788" cy="77787"/>
            </a:xfrm>
            <a:custGeom>
              <a:avLst/>
              <a:gdLst>
                <a:gd name="T0" fmla="*/ 0 w 98"/>
                <a:gd name="T1" fmla="*/ 0 h 98"/>
                <a:gd name="T2" fmla="*/ 2147483646 w 98"/>
                <a:gd name="T3" fmla="*/ 2147483646 h 98"/>
                <a:gd name="T4" fmla="*/ 0 w 98"/>
                <a:gd name="T5" fmla="*/ 2147483646 h 98"/>
                <a:gd name="T6" fmla="*/ 0 w 98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98"/>
                <a:gd name="T14" fmla="*/ 98 w 98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98">
                  <a:moveTo>
                    <a:pt x="0" y="0"/>
                  </a:moveTo>
                  <a:lnTo>
                    <a:pt x="98" y="49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4" name="Freeform 66"/>
            <p:cNvSpPr>
              <a:spLocks/>
            </p:cNvSpPr>
            <p:nvPr/>
          </p:nvSpPr>
          <p:spPr bwMode="auto">
            <a:xfrm>
              <a:off x="5138390" y="4041924"/>
              <a:ext cx="409575" cy="407987"/>
            </a:xfrm>
            <a:custGeom>
              <a:avLst/>
              <a:gdLst>
                <a:gd name="T0" fmla="*/ 0 w 515"/>
                <a:gd name="T1" fmla="*/ 2147483646 h 514"/>
                <a:gd name="T2" fmla="*/ 2147483646 w 515"/>
                <a:gd name="T3" fmla="*/ 0 h 514"/>
                <a:gd name="T4" fmla="*/ 2147483646 w 515"/>
                <a:gd name="T5" fmla="*/ 2147483646 h 514"/>
                <a:gd name="T6" fmla="*/ 2147483646 w 515"/>
                <a:gd name="T7" fmla="*/ 2147483646 h 514"/>
                <a:gd name="T8" fmla="*/ 0 w 515"/>
                <a:gd name="T9" fmla="*/ 2147483646 h 5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5"/>
                <a:gd name="T16" fmla="*/ 0 h 514"/>
                <a:gd name="T17" fmla="*/ 515 w 515"/>
                <a:gd name="T18" fmla="*/ 514 h 5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5" h="514">
                  <a:moveTo>
                    <a:pt x="0" y="258"/>
                  </a:moveTo>
                  <a:lnTo>
                    <a:pt x="257" y="0"/>
                  </a:lnTo>
                  <a:lnTo>
                    <a:pt x="515" y="258"/>
                  </a:lnTo>
                  <a:lnTo>
                    <a:pt x="257" y="514"/>
                  </a:lnTo>
                  <a:lnTo>
                    <a:pt x="0" y="2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5" name="Freeform 67"/>
            <p:cNvSpPr>
              <a:spLocks/>
            </p:cNvSpPr>
            <p:nvPr/>
          </p:nvSpPr>
          <p:spPr bwMode="auto">
            <a:xfrm>
              <a:off x="5138390" y="4041924"/>
              <a:ext cx="409575" cy="407987"/>
            </a:xfrm>
            <a:custGeom>
              <a:avLst/>
              <a:gdLst>
                <a:gd name="T0" fmla="*/ 0 w 515"/>
                <a:gd name="T1" fmla="*/ 2147483646 h 514"/>
                <a:gd name="T2" fmla="*/ 2147483646 w 515"/>
                <a:gd name="T3" fmla="*/ 0 h 514"/>
                <a:gd name="T4" fmla="*/ 2147483646 w 515"/>
                <a:gd name="T5" fmla="*/ 2147483646 h 514"/>
                <a:gd name="T6" fmla="*/ 2147483646 w 515"/>
                <a:gd name="T7" fmla="*/ 2147483646 h 514"/>
                <a:gd name="T8" fmla="*/ 0 w 515"/>
                <a:gd name="T9" fmla="*/ 2147483646 h 5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5"/>
                <a:gd name="T16" fmla="*/ 0 h 514"/>
                <a:gd name="T17" fmla="*/ 515 w 515"/>
                <a:gd name="T18" fmla="*/ 514 h 5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5" h="514">
                  <a:moveTo>
                    <a:pt x="0" y="258"/>
                  </a:moveTo>
                  <a:lnTo>
                    <a:pt x="257" y="0"/>
                  </a:lnTo>
                  <a:lnTo>
                    <a:pt x="515" y="258"/>
                  </a:lnTo>
                  <a:lnTo>
                    <a:pt x="257" y="514"/>
                  </a:lnTo>
                  <a:lnTo>
                    <a:pt x="0" y="258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6" name="Line 68"/>
            <p:cNvSpPr>
              <a:spLocks noChangeShapeType="1"/>
            </p:cNvSpPr>
            <p:nvPr/>
          </p:nvSpPr>
          <p:spPr bwMode="auto">
            <a:xfrm>
              <a:off x="5343178" y="4143524"/>
              <a:ext cx="1587" cy="204787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7" name="Line 69"/>
            <p:cNvSpPr>
              <a:spLocks noChangeShapeType="1"/>
            </p:cNvSpPr>
            <p:nvPr/>
          </p:nvSpPr>
          <p:spPr bwMode="auto">
            <a:xfrm>
              <a:off x="5241578" y="4246711"/>
              <a:ext cx="204787" cy="1588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8" name="Freeform 70"/>
            <p:cNvSpPr>
              <a:spLocks/>
            </p:cNvSpPr>
            <p:nvPr/>
          </p:nvSpPr>
          <p:spPr bwMode="auto">
            <a:xfrm>
              <a:off x="5060603" y="3479949"/>
              <a:ext cx="282575" cy="493712"/>
            </a:xfrm>
            <a:custGeom>
              <a:avLst/>
              <a:gdLst>
                <a:gd name="T0" fmla="*/ 0 w 356"/>
                <a:gd name="T1" fmla="*/ 0 h 621"/>
                <a:gd name="T2" fmla="*/ 2147483646 w 356"/>
                <a:gd name="T3" fmla="*/ 0 h 621"/>
                <a:gd name="T4" fmla="*/ 2147483646 w 356"/>
                <a:gd name="T5" fmla="*/ 2147483646 h 621"/>
                <a:gd name="T6" fmla="*/ 2147483646 w 356"/>
                <a:gd name="T7" fmla="*/ 2147483646 h 621"/>
                <a:gd name="T8" fmla="*/ 2147483646 w 356"/>
                <a:gd name="T9" fmla="*/ 2147483646 h 621"/>
                <a:gd name="T10" fmla="*/ 2147483646 w 356"/>
                <a:gd name="T11" fmla="*/ 2147483646 h 621"/>
                <a:gd name="T12" fmla="*/ 2147483646 w 356"/>
                <a:gd name="T13" fmla="*/ 2147483646 h 621"/>
                <a:gd name="T14" fmla="*/ 2147483646 w 356"/>
                <a:gd name="T15" fmla="*/ 2147483646 h 621"/>
                <a:gd name="T16" fmla="*/ 2147483646 w 356"/>
                <a:gd name="T17" fmla="*/ 2147483646 h 621"/>
                <a:gd name="T18" fmla="*/ 2147483646 w 356"/>
                <a:gd name="T19" fmla="*/ 2147483646 h 621"/>
                <a:gd name="T20" fmla="*/ 2147483646 w 356"/>
                <a:gd name="T21" fmla="*/ 2147483646 h 621"/>
                <a:gd name="T22" fmla="*/ 2147483646 w 356"/>
                <a:gd name="T23" fmla="*/ 2147483646 h 6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56"/>
                <a:gd name="T37" fmla="*/ 0 h 621"/>
                <a:gd name="T38" fmla="*/ 356 w 356"/>
                <a:gd name="T39" fmla="*/ 621 h 62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56" h="621">
                  <a:moveTo>
                    <a:pt x="0" y="0"/>
                  </a:moveTo>
                  <a:lnTo>
                    <a:pt x="288" y="0"/>
                  </a:lnTo>
                  <a:lnTo>
                    <a:pt x="302" y="1"/>
                  </a:lnTo>
                  <a:lnTo>
                    <a:pt x="315" y="6"/>
                  </a:lnTo>
                  <a:lnTo>
                    <a:pt x="327" y="11"/>
                  </a:lnTo>
                  <a:lnTo>
                    <a:pt x="337" y="20"/>
                  </a:lnTo>
                  <a:lnTo>
                    <a:pt x="345" y="31"/>
                  </a:lnTo>
                  <a:lnTo>
                    <a:pt x="350" y="42"/>
                  </a:lnTo>
                  <a:lnTo>
                    <a:pt x="355" y="54"/>
                  </a:lnTo>
                  <a:lnTo>
                    <a:pt x="356" y="68"/>
                  </a:lnTo>
                  <a:lnTo>
                    <a:pt x="356" y="621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9" name="Freeform 71"/>
            <p:cNvSpPr>
              <a:spLocks/>
            </p:cNvSpPr>
            <p:nvPr/>
          </p:nvSpPr>
          <p:spPr bwMode="auto">
            <a:xfrm>
              <a:off x="5305078" y="3964136"/>
              <a:ext cx="76200" cy="77788"/>
            </a:xfrm>
            <a:custGeom>
              <a:avLst/>
              <a:gdLst>
                <a:gd name="T0" fmla="*/ 2147483646 w 98"/>
                <a:gd name="T1" fmla="*/ 0 h 98"/>
                <a:gd name="T2" fmla="*/ 2147483646 w 98"/>
                <a:gd name="T3" fmla="*/ 2147483646 h 98"/>
                <a:gd name="T4" fmla="*/ 0 w 98"/>
                <a:gd name="T5" fmla="*/ 0 h 98"/>
                <a:gd name="T6" fmla="*/ 2147483646 w 98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98"/>
                <a:gd name="T14" fmla="*/ 98 w 98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98">
                  <a:moveTo>
                    <a:pt x="98" y="0"/>
                  </a:moveTo>
                  <a:lnTo>
                    <a:pt x="49" y="98"/>
                  </a:lnTo>
                  <a:lnTo>
                    <a:pt x="0" y="0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0" name="Line 72"/>
            <p:cNvSpPr>
              <a:spLocks noChangeShapeType="1"/>
            </p:cNvSpPr>
            <p:nvPr/>
          </p:nvSpPr>
          <p:spPr bwMode="auto">
            <a:xfrm>
              <a:off x="2960340" y="4246711"/>
              <a:ext cx="2111375" cy="158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1" name="Freeform 73"/>
            <p:cNvSpPr>
              <a:spLocks/>
            </p:cNvSpPr>
            <p:nvPr/>
          </p:nvSpPr>
          <p:spPr bwMode="auto">
            <a:xfrm>
              <a:off x="5062190" y="4207024"/>
              <a:ext cx="76200" cy="77787"/>
            </a:xfrm>
            <a:custGeom>
              <a:avLst/>
              <a:gdLst>
                <a:gd name="T0" fmla="*/ 0 w 98"/>
                <a:gd name="T1" fmla="*/ 0 h 98"/>
                <a:gd name="T2" fmla="*/ 2147483646 w 98"/>
                <a:gd name="T3" fmla="*/ 2147483646 h 98"/>
                <a:gd name="T4" fmla="*/ 0 w 98"/>
                <a:gd name="T5" fmla="*/ 2147483646 h 98"/>
                <a:gd name="T6" fmla="*/ 0 w 98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98"/>
                <a:gd name="T14" fmla="*/ 98 w 98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98">
                  <a:moveTo>
                    <a:pt x="0" y="0"/>
                  </a:moveTo>
                  <a:lnTo>
                    <a:pt x="98" y="50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2" name="Freeform 74"/>
            <p:cNvSpPr>
              <a:spLocks/>
            </p:cNvSpPr>
            <p:nvPr/>
          </p:nvSpPr>
          <p:spPr bwMode="auto">
            <a:xfrm>
              <a:off x="5932140" y="3922861"/>
              <a:ext cx="863600" cy="647700"/>
            </a:xfrm>
            <a:custGeom>
              <a:avLst/>
              <a:gdLst>
                <a:gd name="T0" fmla="*/ 2147483646 w 1088"/>
                <a:gd name="T1" fmla="*/ 2147483646 h 817"/>
                <a:gd name="T2" fmla="*/ 2147483646 w 1088"/>
                <a:gd name="T3" fmla="*/ 2147483646 h 817"/>
                <a:gd name="T4" fmla="*/ 2147483646 w 1088"/>
                <a:gd name="T5" fmla="*/ 2147483646 h 817"/>
                <a:gd name="T6" fmla="*/ 2147483646 w 1088"/>
                <a:gd name="T7" fmla="*/ 2147483646 h 817"/>
                <a:gd name="T8" fmla="*/ 2147483646 w 1088"/>
                <a:gd name="T9" fmla="*/ 2147483646 h 817"/>
                <a:gd name="T10" fmla="*/ 2147483646 w 1088"/>
                <a:gd name="T11" fmla="*/ 2147483646 h 817"/>
                <a:gd name="T12" fmla="*/ 2147483646 w 1088"/>
                <a:gd name="T13" fmla="*/ 2147483646 h 817"/>
                <a:gd name="T14" fmla="*/ 2147483646 w 1088"/>
                <a:gd name="T15" fmla="*/ 2147483646 h 817"/>
                <a:gd name="T16" fmla="*/ 2147483646 w 1088"/>
                <a:gd name="T17" fmla="*/ 2147483646 h 817"/>
                <a:gd name="T18" fmla="*/ 2147483646 w 1088"/>
                <a:gd name="T19" fmla="*/ 2147483646 h 817"/>
                <a:gd name="T20" fmla="*/ 2147483646 w 1088"/>
                <a:gd name="T21" fmla="*/ 2147483646 h 817"/>
                <a:gd name="T22" fmla="*/ 2147483646 w 1088"/>
                <a:gd name="T23" fmla="*/ 2147483646 h 817"/>
                <a:gd name="T24" fmla="*/ 2147483646 w 1088"/>
                <a:gd name="T25" fmla="*/ 2147483646 h 817"/>
                <a:gd name="T26" fmla="*/ 2147483646 w 1088"/>
                <a:gd name="T27" fmla="*/ 2147483646 h 817"/>
                <a:gd name="T28" fmla="*/ 2147483646 w 1088"/>
                <a:gd name="T29" fmla="*/ 2147483646 h 817"/>
                <a:gd name="T30" fmla="*/ 2147483646 w 1088"/>
                <a:gd name="T31" fmla="*/ 2147483646 h 817"/>
                <a:gd name="T32" fmla="*/ 2147483646 w 1088"/>
                <a:gd name="T33" fmla="*/ 2147483646 h 817"/>
                <a:gd name="T34" fmla="*/ 2147483646 w 1088"/>
                <a:gd name="T35" fmla="*/ 2147483646 h 817"/>
                <a:gd name="T36" fmla="*/ 2147483646 w 1088"/>
                <a:gd name="T37" fmla="*/ 2147483646 h 817"/>
                <a:gd name="T38" fmla="*/ 2147483646 w 1088"/>
                <a:gd name="T39" fmla="*/ 0 h 817"/>
                <a:gd name="T40" fmla="*/ 2147483646 w 1088"/>
                <a:gd name="T41" fmla="*/ 0 h 817"/>
                <a:gd name="T42" fmla="*/ 2147483646 w 1088"/>
                <a:gd name="T43" fmla="*/ 2147483646 h 817"/>
                <a:gd name="T44" fmla="*/ 2147483646 w 1088"/>
                <a:gd name="T45" fmla="*/ 2147483646 h 817"/>
                <a:gd name="T46" fmla="*/ 2147483646 w 1088"/>
                <a:gd name="T47" fmla="*/ 2147483646 h 817"/>
                <a:gd name="T48" fmla="*/ 2147483646 w 1088"/>
                <a:gd name="T49" fmla="*/ 2147483646 h 817"/>
                <a:gd name="T50" fmla="*/ 2147483646 w 1088"/>
                <a:gd name="T51" fmla="*/ 2147483646 h 817"/>
                <a:gd name="T52" fmla="*/ 2147483646 w 1088"/>
                <a:gd name="T53" fmla="*/ 2147483646 h 817"/>
                <a:gd name="T54" fmla="*/ 2147483646 w 1088"/>
                <a:gd name="T55" fmla="*/ 2147483646 h 817"/>
                <a:gd name="T56" fmla="*/ 0 w 1088"/>
                <a:gd name="T57" fmla="*/ 2147483646 h 817"/>
                <a:gd name="T58" fmla="*/ 0 w 1088"/>
                <a:gd name="T59" fmla="*/ 2147483646 h 817"/>
                <a:gd name="T60" fmla="*/ 2147483646 w 1088"/>
                <a:gd name="T61" fmla="*/ 2147483646 h 817"/>
                <a:gd name="T62" fmla="*/ 2147483646 w 1088"/>
                <a:gd name="T63" fmla="*/ 2147483646 h 817"/>
                <a:gd name="T64" fmla="*/ 2147483646 w 1088"/>
                <a:gd name="T65" fmla="*/ 2147483646 h 817"/>
                <a:gd name="T66" fmla="*/ 2147483646 w 1088"/>
                <a:gd name="T67" fmla="*/ 2147483646 h 817"/>
                <a:gd name="T68" fmla="*/ 2147483646 w 1088"/>
                <a:gd name="T69" fmla="*/ 2147483646 h 817"/>
                <a:gd name="T70" fmla="*/ 2147483646 w 1088"/>
                <a:gd name="T71" fmla="*/ 2147483646 h 817"/>
                <a:gd name="T72" fmla="*/ 2147483646 w 1088"/>
                <a:gd name="T73" fmla="*/ 2147483646 h 817"/>
                <a:gd name="T74" fmla="*/ 2147483646 w 1088"/>
                <a:gd name="T75" fmla="*/ 2147483646 h 817"/>
                <a:gd name="T76" fmla="*/ 2147483646 w 1088"/>
                <a:gd name="T77" fmla="*/ 2147483646 h 81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088"/>
                <a:gd name="T118" fmla="*/ 0 h 817"/>
                <a:gd name="T119" fmla="*/ 1088 w 1088"/>
                <a:gd name="T120" fmla="*/ 817 h 81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088" h="817">
                  <a:moveTo>
                    <a:pt x="68" y="817"/>
                  </a:moveTo>
                  <a:lnTo>
                    <a:pt x="1020" y="817"/>
                  </a:lnTo>
                  <a:lnTo>
                    <a:pt x="1034" y="814"/>
                  </a:lnTo>
                  <a:lnTo>
                    <a:pt x="1046" y="811"/>
                  </a:lnTo>
                  <a:lnTo>
                    <a:pt x="1059" y="804"/>
                  </a:lnTo>
                  <a:lnTo>
                    <a:pt x="1069" y="796"/>
                  </a:lnTo>
                  <a:lnTo>
                    <a:pt x="1077" y="786"/>
                  </a:lnTo>
                  <a:lnTo>
                    <a:pt x="1082" y="775"/>
                  </a:lnTo>
                  <a:lnTo>
                    <a:pt x="1087" y="762"/>
                  </a:lnTo>
                  <a:lnTo>
                    <a:pt x="1088" y="749"/>
                  </a:lnTo>
                  <a:lnTo>
                    <a:pt x="1088" y="68"/>
                  </a:lnTo>
                  <a:lnTo>
                    <a:pt x="1087" y="55"/>
                  </a:lnTo>
                  <a:lnTo>
                    <a:pt x="1082" y="41"/>
                  </a:lnTo>
                  <a:lnTo>
                    <a:pt x="1077" y="30"/>
                  </a:lnTo>
                  <a:lnTo>
                    <a:pt x="1069" y="20"/>
                  </a:lnTo>
                  <a:lnTo>
                    <a:pt x="1059" y="12"/>
                  </a:lnTo>
                  <a:lnTo>
                    <a:pt x="1046" y="5"/>
                  </a:lnTo>
                  <a:lnTo>
                    <a:pt x="1034" y="2"/>
                  </a:lnTo>
                  <a:lnTo>
                    <a:pt x="1020" y="0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2" y="5"/>
                  </a:lnTo>
                  <a:lnTo>
                    <a:pt x="30" y="12"/>
                  </a:lnTo>
                  <a:lnTo>
                    <a:pt x="20" y="20"/>
                  </a:lnTo>
                  <a:lnTo>
                    <a:pt x="11" y="30"/>
                  </a:lnTo>
                  <a:lnTo>
                    <a:pt x="5" y="41"/>
                  </a:lnTo>
                  <a:lnTo>
                    <a:pt x="1" y="55"/>
                  </a:lnTo>
                  <a:lnTo>
                    <a:pt x="0" y="68"/>
                  </a:lnTo>
                  <a:lnTo>
                    <a:pt x="0" y="749"/>
                  </a:lnTo>
                  <a:lnTo>
                    <a:pt x="1" y="762"/>
                  </a:lnTo>
                  <a:lnTo>
                    <a:pt x="5" y="775"/>
                  </a:lnTo>
                  <a:lnTo>
                    <a:pt x="11" y="786"/>
                  </a:lnTo>
                  <a:lnTo>
                    <a:pt x="20" y="796"/>
                  </a:lnTo>
                  <a:lnTo>
                    <a:pt x="30" y="804"/>
                  </a:lnTo>
                  <a:lnTo>
                    <a:pt x="42" y="811"/>
                  </a:lnTo>
                  <a:lnTo>
                    <a:pt x="54" y="814"/>
                  </a:lnTo>
                  <a:lnTo>
                    <a:pt x="68" y="8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3" name="Freeform 75"/>
            <p:cNvSpPr>
              <a:spLocks/>
            </p:cNvSpPr>
            <p:nvPr/>
          </p:nvSpPr>
          <p:spPr bwMode="auto">
            <a:xfrm>
              <a:off x="5932140" y="3922861"/>
              <a:ext cx="863600" cy="647700"/>
            </a:xfrm>
            <a:custGeom>
              <a:avLst/>
              <a:gdLst>
                <a:gd name="T0" fmla="*/ 2147483646 w 1088"/>
                <a:gd name="T1" fmla="*/ 2147483646 h 817"/>
                <a:gd name="T2" fmla="*/ 2147483646 w 1088"/>
                <a:gd name="T3" fmla="*/ 2147483646 h 817"/>
                <a:gd name="T4" fmla="*/ 2147483646 w 1088"/>
                <a:gd name="T5" fmla="*/ 2147483646 h 817"/>
                <a:gd name="T6" fmla="*/ 2147483646 w 1088"/>
                <a:gd name="T7" fmla="*/ 2147483646 h 817"/>
                <a:gd name="T8" fmla="*/ 2147483646 w 1088"/>
                <a:gd name="T9" fmla="*/ 2147483646 h 817"/>
                <a:gd name="T10" fmla="*/ 2147483646 w 1088"/>
                <a:gd name="T11" fmla="*/ 2147483646 h 817"/>
                <a:gd name="T12" fmla="*/ 2147483646 w 1088"/>
                <a:gd name="T13" fmla="*/ 2147483646 h 817"/>
                <a:gd name="T14" fmla="*/ 2147483646 w 1088"/>
                <a:gd name="T15" fmla="*/ 2147483646 h 817"/>
                <a:gd name="T16" fmla="*/ 2147483646 w 1088"/>
                <a:gd name="T17" fmla="*/ 2147483646 h 817"/>
                <a:gd name="T18" fmla="*/ 2147483646 w 1088"/>
                <a:gd name="T19" fmla="*/ 2147483646 h 817"/>
                <a:gd name="T20" fmla="*/ 2147483646 w 1088"/>
                <a:gd name="T21" fmla="*/ 2147483646 h 817"/>
                <a:gd name="T22" fmla="*/ 2147483646 w 1088"/>
                <a:gd name="T23" fmla="*/ 2147483646 h 817"/>
                <a:gd name="T24" fmla="*/ 2147483646 w 1088"/>
                <a:gd name="T25" fmla="*/ 2147483646 h 817"/>
                <a:gd name="T26" fmla="*/ 2147483646 w 1088"/>
                <a:gd name="T27" fmla="*/ 2147483646 h 817"/>
                <a:gd name="T28" fmla="*/ 2147483646 w 1088"/>
                <a:gd name="T29" fmla="*/ 2147483646 h 817"/>
                <a:gd name="T30" fmla="*/ 2147483646 w 1088"/>
                <a:gd name="T31" fmla="*/ 2147483646 h 817"/>
                <a:gd name="T32" fmla="*/ 2147483646 w 1088"/>
                <a:gd name="T33" fmla="*/ 2147483646 h 817"/>
                <a:gd name="T34" fmla="*/ 2147483646 w 1088"/>
                <a:gd name="T35" fmla="*/ 2147483646 h 817"/>
                <a:gd name="T36" fmla="*/ 2147483646 w 1088"/>
                <a:gd name="T37" fmla="*/ 2147483646 h 817"/>
                <a:gd name="T38" fmla="*/ 2147483646 w 1088"/>
                <a:gd name="T39" fmla="*/ 0 h 817"/>
                <a:gd name="T40" fmla="*/ 2147483646 w 1088"/>
                <a:gd name="T41" fmla="*/ 0 h 817"/>
                <a:gd name="T42" fmla="*/ 2147483646 w 1088"/>
                <a:gd name="T43" fmla="*/ 2147483646 h 817"/>
                <a:gd name="T44" fmla="*/ 2147483646 w 1088"/>
                <a:gd name="T45" fmla="*/ 2147483646 h 817"/>
                <a:gd name="T46" fmla="*/ 2147483646 w 1088"/>
                <a:gd name="T47" fmla="*/ 2147483646 h 817"/>
                <a:gd name="T48" fmla="*/ 2147483646 w 1088"/>
                <a:gd name="T49" fmla="*/ 2147483646 h 817"/>
                <a:gd name="T50" fmla="*/ 2147483646 w 1088"/>
                <a:gd name="T51" fmla="*/ 2147483646 h 817"/>
                <a:gd name="T52" fmla="*/ 2147483646 w 1088"/>
                <a:gd name="T53" fmla="*/ 2147483646 h 817"/>
                <a:gd name="T54" fmla="*/ 2147483646 w 1088"/>
                <a:gd name="T55" fmla="*/ 2147483646 h 817"/>
                <a:gd name="T56" fmla="*/ 0 w 1088"/>
                <a:gd name="T57" fmla="*/ 2147483646 h 817"/>
                <a:gd name="T58" fmla="*/ 0 w 1088"/>
                <a:gd name="T59" fmla="*/ 2147483646 h 817"/>
                <a:gd name="T60" fmla="*/ 2147483646 w 1088"/>
                <a:gd name="T61" fmla="*/ 2147483646 h 817"/>
                <a:gd name="T62" fmla="*/ 2147483646 w 1088"/>
                <a:gd name="T63" fmla="*/ 2147483646 h 817"/>
                <a:gd name="T64" fmla="*/ 2147483646 w 1088"/>
                <a:gd name="T65" fmla="*/ 2147483646 h 817"/>
                <a:gd name="T66" fmla="*/ 2147483646 w 1088"/>
                <a:gd name="T67" fmla="*/ 2147483646 h 817"/>
                <a:gd name="T68" fmla="*/ 2147483646 w 1088"/>
                <a:gd name="T69" fmla="*/ 2147483646 h 817"/>
                <a:gd name="T70" fmla="*/ 2147483646 w 1088"/>
                <a:gd name="T71" fmla="*/ 2147483646 h 817"/>
                <a:gd name="T72" fmla="*/ 2147483646 w 1088"/>
                <a:gd name="T73" fmla="*/ 2147483646 h 817"/>
                <a:gd name="T74" fmla="*/ 2147483646 w 1088"/>
                <a:gd name="T75" fmla="*/ 2147483646 h 817"/>
                <a:gd name="T76" fmla="*/ 2147483646 w 1088"/>
                <a:gd name="T77" fmla="*/ 2147483646 h 81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088"/>
                <a:gd name="T118" fmla="*/ 0 h 817"/>
                <a:gd name="T119" fmla="*/ 1088 w 1088"/>
                <a:gd name="T120" fmla="*/ 817 h 81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088" h="817">
                  <a:moveTo>
                    <a:pt x="68" y="817"/>
                  </a:moveTo>
                  <a:lnTo>
                    <a:pt x="1020" y="817"/>
                  </a:lnTo>
                  <a:lnTo>
                    <a:pt x="1034" y="814"/>
                  </a:lnTo>
                  <a:lnTo>
                    <a:pt x="1046" y="811"/>
                  </a:lnTo>
                  <a:lnTo>
                    <a:pt x="1059" y="804"/>
                  </a:lnTo>
                  <a:lnTo>
                    <a:pt x="1069" y="796"/>
                  </a:lnTo>
                  <a:lnTo>
                    <a:pt x="1077" y="786"/>
                  </a:lnTo>
                  <a:lnTo>
                    <a:pt x="1082" y="775"/>
                  </a:lnTo>
                  <a:lnTo>
                    <a:pt x="1087" y="762"/>
                  </a:lnTo>
                  <a:lnTo>
                    <a:pt x="1088" y="749"/>
                  </a:lnTo>
                  <a:lnTo>
                    <a:pt x="1088" y="68"/>
                  </a:lnTo>
                  <a:lnTo>
                    <a:pt x="1087" y="55"/>
                  </a:lnTo>
                  <a:lnTo>
                    <a:pt x="1082" y="41"/>
                  </a:lnTo>
                  <a:lnTo>
                    <a:pt x="1077" y="30"/>
                  </a:lnTo>
                  <a:lnTo>
                    <a:pt x="1069" y="20"/>
                  </a:lnTo>
                  <a:lnTo>
                    <a:pt x="1059" y="12"/>
                  </a:lnTo>
                  <a:lnTo>
                    <a:pt x="1046" y="5"/>
                  </a:lnTo>
                  <a:lnTo>
                    <a:pt x="1034" y="2"/>
                  </a:lnTo>
                  <a:lnTo>
                    <a:pt x="1020" y="0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2" y="5"/>
                  </a:lnTo>
                  <a:lnTo>
                    <a:pt x="30" y="12"/>
                  </a:lnTo>
                  <a:lnTo>
                    <a:pt x="20" y="20"/>
                  </a:lnTo>
                  <a:lnTo>
                    <a:pt x="11" y="30"/>
                  </a:lnTo>
                  <a:lnTo>
                    <a:pt x="5" y="41"/>
                  </a:lnTo>
                  <a:lnTo>
                    <a:pt x="1" y="55"/>
                  </a:lnTo>
                  <a:lnTo>
                    <a:pt x="0" y="68"/>
                  </a:lnTo>
                  <a:lnTo>
                    <a:pt x="0" y="749"/>
                  </a:lnTo>
                  <a:lnTo>
                    <a:pt x="1" y="762"/>
                  </a:lnTo>
                  <a:lnTo>
                    <a:pt x="5" y="775"/>
                  </a:lnTo>
                  <a:lnTo>
                    <a:pt x="11" y="786"/>
                  </a:lnTo>
                  <a:lnTo>
                    <a:pt x="20" y="796"/>
                  </a:lnTo>
                  <a:lnTo>
                    <a:pt x="30" y="804"/>
                  </a:lnTo>
                  <a:lnTo>
                    <a:pt x="42" y="811"/>
                  </a:lnTo>
                  <a:lnTo>
                    <a:pt x="54" y="814"/>
                  </a:lnTo>
                  <a:lnTo>
                    <a:pt x="68" y="817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4" name="Rectangle 76"/>
            <p:cNvSpPr>
              <a:spLocks noChangeArrowheads="1"/>
            </p:cNvSpPr>
            <p:nvPr/>
          </p:nvSpPr>
          <p:spPr bwMode="auto">
            <a:xfrm>
              <a:off x="6184553" y="4030811"/>
              <a:ext cx="4699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Create 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75" name="Rectangle 77"/>
            <p:cNvSpPr>
              <a:spLocks noChangeArrowheads="1"/>
            </p:cNvSpPr>
            <p:nvPr/>
          </p:nvSpPr>
          <p:spPr bwMode="auto">
            <a:xfrm>
              <a:off x="6049615" y="4175274"/>
              <a:ext cx="717550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Acceptance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76" name="Rectangle 78"/>
            <p:cNvSpPr>
              <a:spLocks noChangeArrowheads="1"/>
            </p:cNvSpPr>
            <p:nvPr/>
          </p:nvSpPr>
          <p:spPr bwMode="auto">
            <a:xfrm>
              <a:off x="6094065" y="4319736"/>
              <a:ext cx="62547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Certificate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77" name="Line 79"/>
            <p:cNvSpPr>
              <a:spLocks noChangeShapeType="1"/>
            </p:cNvSpPr>
            <p:nvPr/>
          </p:nvSpPr>
          <p:spPr bwMode="auto">
            <a:xfrm>
              <a:off x="5547965" y="4246711"/>
              <a:ext cx="315913" cy="158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8" name="Freeform 80"/>
            <p:cNvSpPr>
              <a:spLocks/>
            </p:cNvSpPr>
            <p:nvPr/>
          </p:nvSpPr>
          <p:spPr bwMode="auto">
            <a:xfrm>
              <a:off x="5854353" y="4207024"/>
              <a:ext cx="77787" cy="77787"/>
            </a:xfrm>
            <a:custGeom>
              <a:avLst/>
              <a:gdLst>
                <a:gd name="T0" fmla="*/ 0 w 98"/>
                <a:gd name="T1" fmla="*/ 0 h 98"/>
                <a:gd name="T2" fmla="*/ 2147483646 w 98"/>
                <a:gd name="T3" fmla="*/ 2147483646 h 98"/>
                <a:gd name="T4" fmla="*/ 0 w 98"/>
                <a:gd name="T5" fmla="*/ 2147483646 h 98"/>
                <a:gd name="T6" fmla="*/ 0 w 98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98"/>
                <a:gd name="T14" fmla="*/ 98 w 98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98">
                  <a:moveTo>
                    <a:pt x="0" y="0"/>
                  </a:moveTo>
                  <a:lnTo>
                    <a:pt x="98" y="50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9" name="Freeform 81"/>
            <p:cNvSpPr>
              <a:spLocks/>
            </p:cNvSpPr>
            <p:nvPr/>
          </p:nvSpPr>
          <p:spPr bwMode="auto">
            <a:xfrm>
              <a:off x="7079903" y="4111774"/>
              <a:ext cx="269875" cy="269875"/>
            </a:xfrm>
            <a:custGeom>
              <a:avLst/>
              <a:gdLst>
                <a:gd name="T0" fmla="*/ 2147483646 w 340"/>
                <a:gd name="T1" fmla="*/ 2147483646 h 340"/>
                <a:gd name="T2" fmla="*/ 2147483646 w 340"/>
                <a:gd name="T3" fmla="*/ 2147483646 h 340"/>
                <a:gd name="T4" fmla="*/ 2147483646 w 340"/>
                <a:gd name="T5" fmla="*/ 2147483646 h 340"/>
                <a:gd name="T6" fmla="*/ 2147483646 w 340"/>
                <a:gd name="T7" fmla="*/ 2147483646 h 340"/>
                <a:gd name="T8" fmla="*/ 2147483646 w 340"/>
                <a:gd name="T9" fmla="*/ 2147483646 h 340"/>
                <a:gd name="T10" fmla="*/ 2147483646 w 340"/>
                <a:gd name="T11" fmla="*/ 2147483646 h 340"/>
                <a:gd name="T12" fmla="*/ 2147483646 w 340"/>
                <a:gd name="T13" fmla="*/ 2147483646 h 340"/>
                <a:gd name="T14" fmla="*/ 2147483646 w 340"/>
                <a:gd name="T15" fmla="*/ 0 h 340"/>
                <a:gd name="T16" fmla="*/ 2147483646 w 340"/>
                <a:gd name="T17" fmla="*/ 0 h 340"/>
                <a:gd name="T18" fmla="*/ 2147483646 w 340"/>
                <a:gd name="T19" fmla="*/ 2147483646 h 340"/>
                <a:gd name="T20" fmla="*/ 2147483646 w 340"/>
                <a:gd name="T21" fmla="*/ 2147483646 h 340"/>
                <a:gd name="T22" fmla="*/ 2147483646 w 340"/>
                <a:gd name="T23" fmla="*/ 2147483646 h 340"/>
                <a:gd name="T24" fmla="*/ 2147483646 w 340"/>
                <a:gd name="T25" fmla="*/ 2147483646 h 340"/>
                <a:gd name="T26" fmla="*/ 2147483646 w 340"/>
                <a:gd name="T27" fmla="*/ 2147483646 h 340"/>
                <a:gd name="T28" fmla="*/ 2147483646 w 340"/>
                <a:gd name="T29" fmla="*/ 2147483646 h 340"/>
                <a:gd name="T30" fmla="*/ 2147483646 w 340"/>
                <a:gd name="T31" fmla="*/ 2147483646 h 340"/>
                <a:gd name="T32" fmla="*/ 2147483646 w 340"/>
                <a:gd name="T33" fmla="*/ 2147483646 h 340"/>
                <a:gd name="T34" fmla="*/ 2147483646 w 340"/>
                <a:gd name="T35" fmla="*/ 2147483646 h 340"/>
                <a:gd name="T36" fmla="*/ 2147483646 w 340"/>
                <a:gd name="T37" fmla="*/ 2147483646 h 340"/>
                <a:gd name="T38" fmla="*/ 2147483646 w 340"/>
                <a:gd name="T39" fmla="*/ 2147483646 h 340"/>
                <a:gd name="T40" fmla="*/ 2147483646 w 340"/>
                <a:gd name="T41" fmla="*/ 2147483646 h 340"/>
                <a:gd name="T42" fmla="*/ 2147483646 w 340"/>
                <a:gd name="T43" fmla="*/ 2147483646 h 340"/>
                <a:gd name="T44" fmla="*/ 2147483646 w 340"/>
                <a:gd name="T45" fmla="*/ 2147483646 h 340"/>
                <a:gd name="T46" fmla="*/ 2147483646 w 340"/>
                <a:gd name="T47" fmla="*/ 2147483646 h 340"/>
                <a:gd name="T48" fmla="*/ 2147483646 w 340"/>
                <a:gd name="T49" fmla="*/ 2147483646 h 340"/>
                <a:gd name="T50" fmla="*/ 2147483646 w 340"/>
                <a:gd name="T51" fmla="*/ 2147483646 h 340"/>
                <a:gd name="T52" fmla="*/ 2147483646 w 340"/>
                <a:gd name="T53" fmla="*/ 2147483646 h 340"/>
                <a:gd name="T54" fmla="*/ 2147483646 w 340"/>
                <a:gd name="T55" fmla="*/ 2147483646 h 340"/>
                <a:gd name="T56" fmla="*/ 2147483646 w 340"/>
                <a:gd name="T57" fmla="*/ 2147483646 h 340"/>
                <a:gd name="T58" fmla="*/ 2147483646 w 340"/>
                <a:gd name="T59" fmla="*/ 2147483646 h 340"/>
                <a:gd name="T60" fmla="*/ 2147483646 w 340"/>
                <a:gd name="T61" fmla="*/ 2147483646 h 340"/>
                <a:gd name="T62" fmla="*/ 2147483646 w 340"/>
                <a:gd name="T63" fmla="*/ 214748364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0"/>
                <a:gd name="T97" fmla="*/ 0 h 340"/>
                <a:gd name="T98" fmla="*/ 340 w 340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0" h="340">
                  <a:moveTo>
                    <a:pt x="340" y="170"/>
                  </a:moveTo>
                  <a:lnTo>
                    <a:pt x="339" y="151"/>
                  </a:lnTo>
                  <a:lnTo>
                    <a:pt x="337" y="134"/>
                  </a:lnTo>
                  <a:lnTo>
                    <a:pt x="332" y="119"/>
                  </a:lnTo>
                  <a:lnTo>
                    <a:pt x="327" y="103"/>
                  </a:lnTo>
                  <a:lnTo>
                    <a:pt x="320" y="88"/>
                  </a:lnTo>
                  <a:lnTo>
                    <a:pt x="311" y="74"/>
                  </a:lnTo>
                  <a:lnTo>
                    <a:pt x="302" y="61"/>
                  </a:lnTo>
                  <a:lnTo>
                    <a:pt x="290" y="49"/>
                  </a:lnTo>
                  <a:lnTo>
                    <a:pt x="278" y="38"/>
                  </a:lnTo>
                  <a:lnTo>
                    <a:pt x="266" y="28"/>
                  </a:lnTo>
                  <a:lnTo>
                    <a:pt x="251" y="20"/>
                  </a:lnTo>
                  <a:lnTo>
                    <a:pt x="236" y="12"/>
                  </a:lnTo>
                  <a:lnTo>
                    <a:pt x="221" y="6"/>
                  </a:lnTo>
                  <a:lnTo>
                    <a:pt x="204" y="3"/>
                  </a:lnTo>
                  <a:lnTo>
                    <a:pt x="187" y="0"/>
                  </a:lnTo>
                  <a:lnTo>
                    <a:pt x="170" y="0"/>
                  </a:lnTo>
                  <a:lnTo>
                    <a:pt x="153" y="0"/>
                  </a:lnTo>
                  <a:lnTo>
                    <a:pt x="136" y="3"/>
                  </a:lnTo>
                  <a:lnTo>
                    <a:pt x="119" y="6"/>
                  </a:lnTo>
                  <a:lnTo>
                    <a:pt x="105" y="12"/>
                  </a:lnTo>
                  <a:lnTo>
                    <a:pt x="89" y="20"/>
                  </a:lnTo>
                  <a:lnTo>
                    <a:pt x="75" y="28"/>
                  </a:lnTo>
                  <a:lnTo>
                    <a:pt x="63" y="38"/>
                  </a:lnTo>
                  <a:lnTo>
                    <a:pt x="50" y="49"/>
                  </a:lnTo>
                  <a:lnTo>
                    <a:pt x="39" y="61"/>
                  </a:lnTo>
                  <a:lnTo>
                    <a:pt x="30" y="74"/>
                  </a:lnTo>
                  <a:lnTo>
                    <a:pt x="21" y="88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4"/>
                  </a:lnTo>
                  <a:lnTo>
                    <a:pt x="1" y="151"/>
                  </a:lnTo>
                  <a:lnTo>
                    <a:pt x="0" y="170"/>
                  </a:lnTo>
                  <a:lnTo>
                    <a:pt x="1" y="187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4" y="235"/>
                  </a:lnTo>
                  <a:lnTo>
                    <a:pt x="21" y="250"/>
                  </a:lnTo>
                  <a:lnTo>
                    <a:pt x="30" y="264"/>
                  </a:lnTo>
                  <a:lnTo>
                    <a:pt x="39" y="277"/>
                  </a:lnTo>
                  <a:lnTo>
                    <a:pt x="50" y="290"/>
                  </a:lnTo>
                  <a:lnTo>
                    <a:pt x="63" y="300"/>
                  </a:lnTo>
                  <a:lnTo>
                    <a:pt x="75" y="310"/>
                  </a:lnTo>
                  <a:lnTo>
                    <a:pt x="89" y="319"/>
                  </a:lnTo>
                  <a:lnTo>
                    <a:pt x="105" y="326"/>
                  </a:lnTo>
                  <a:lnTo>
                    <a:pt x="119" y="332"/>
                  </a:lnTo>
                  <a:lnTo>
                    <a:pt x="136" y="336"/>
                  </a:lnTo>
                  <a:lnTo>
                    <a:pt x="153" y="338"/>
                  </a:lnTo>
                  <a:lnTo>
                    <a:pt x="170" y="340"/>
                  </a:lnTo>
                  <a:lnTo>
                    <a:pt x="187" y="338"/>
                  </a:lnTo>
                  <a:lnTo>
                    <a:pt x="204" y="336"/>
                  </a:lnTo>
                  <a:lnTo>
                    <a:pt x="221" y="332"/>
                  </a:lnTo>
                  <a:lnTo>
                    <a:pt x="236" y="326"/>
                  </a:lnTo>
                  <a:lnTo>
                    <a:pt x="251" y="319"/>
                  </a:lnTo>
                  <a:lnTo>
                    <a:pt x="266" y="310"/>
                  </a:lnTo>
                  <a:lnTo>
                    <a:pt x="278" y="300"/>
                  </a:lnTo>
                  <a:lnTo>
                    <a:pt x="290" y="290"/>
                  </a:lnTo>
                  <a:lnTo>
                    <a:pt x="302" y="277"/>
                  </a:lnTo>
                  <a:lnTo>
                    <a:pt x="311" y="264"/>
                  </a:lnTo>
                  <a:lnTo>
                    <a:pt x="320" y="250"/>
                  </a:lnTo>
                  <a:lnTo>
                    <a:pt x="327" y="235"/>
                  </a:lnTo>
                  <a:lnTo>
                    <a:pt x="332" y="219"/>
                  </a:lnTo>
                  <a:lnTo>
                    <a:pt x="337" y="204"/>
                  </a:lnTo>
                  <a:lnTo>
                    <a:pt x="339" y="187"/>
                  </a:lnTo>
                  <a:lnTo>
                    <a:pt x="34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0" name="Freeform 82"/>
            <p:cNvSpPr>
              <a:spLocks/>
            </p:cNvSpPr>
            <p:nvPr/>
          </p:nvSpPr>
          <p:spPr bwMode="auto">
            <a:xfrm>
              <a:off x="7079903" y="4111774"/>
              <a:ext cx="269875" cy="269875"/>
            </a:xfrm>
            <a:custGeom>
              <a:avLst/>
              <a:gdLst>
                <a:gd name="T0" fmla="*/ 2147483646 w 340"/>
                <a:gd name="T1" fmla="*/ 2147483646 h 340"/>
                <a:gd name="T2" fmla="*/ 2147483646 w 340"/>
                <a:gd name="T3" fmla="*/ 2147483646 h 340"/>
                <a:gd name="T4" fmla="*/ 2147483646 w 340"/>
                <a:gd name="T5" fmla="*/ 2147483646 h 340"/>
                <a:gd name="T6" fmla="*/ 2147483646 w 340"/>
                <a:gd name="T7" fmla="*/ 2147483646 h 340"/>
                <a:gd name="T8" fmla="*/ 2147483646 w 340"/>
                <a:gd name="T9" fmla="*/ 2147483646 h 340"/>
                <a:gd name="T10" fmla="*/ 2147483646 w 340"/>
                <a:gd name="T11" fmla="*/ 2147483646 h 340"/>
                <a:gd name="T12" fmla="*/ 2147483646 w 340"/>
                <a:gd name="T13" fmla="*/ 2147483646 h 340"/>
                <a:gd name="T14" fmla="*/ 2147483646 w 340"/>
                <a:gd name="T15" fmla="*/ 0 h 340"/>
                <a:gd name="T16" fmla="*/ 2147483646 w 340"/>
                <a:gd name="T17" fmla="*/ 0 h 340"/>
                <a:gd name="T18" fmla="*/ 2147483646 w 340"/>
                <a:gd name="T19" fmla="*/ 2147483646 h 340"/>
                <a:gd name="T20" fmla="*/ 2147483646 w 340"/>
                <a:gd name="T21" fmla="*/ 2147483646 h 340"/>
                <a:gd name="T22" fmla="*/ 2147483646 w 340"/>
                <a:gd name="T23" fmla="*/ 2147483646 h 340"/>
                <a:gd name="T24" fmla="*/ 2147483646 w 340"/>
                <a:gd name="T25" fmla="*/ 2147483646 h 340"/>
                <a:gd name="T26" fmla="*/ 2147483646 w 340"/>
                <a:gd name="T27" fmla="*/ 2147483646 h 340"/>
                <a:gd name="T28" fmla="*/ 2147483646 w 340"/>
                <a:gd name="T29" fmla="*/ 2147483646 h 340"/>
                <a:gd name="T30" fmla="*/ 2147483646 w 340"/>
                <a:gd name="T31" fmla="*/ 2147483646 h 340"/>
                <a:gd name="T32" fmla="*/ 2147483646 w 340"/>
                <a:gd name="T33" fmla="*/ 2147483646 h 340"/>
                <a:gd name="T34" fmla="*/ 2147483646 w 340"/>
                <a:gd name="T35" fmla="*/ 2147483646 h 340"/>
                <a:gd name="T36" fmla="*/ 2147483646 w 340"/>
                <a:gd name="T37" fmla="*/ 2147483646 h 340"/>
                <a:gd name="T38" fmla="*/ 2147483646 w 340"/>
                <a:gd name="T39" fmla="*/ 2147483646 h 340"/>
                <a:gd name="T40" fmla="*/ 2147483646 w 340"/>
                <a:gd name="T41" fmla="*/ 2147483646 h 340"/>
                <a:gd name="T42" fmla="*/ 2147483646 w 340"/>
                <a:gd name="T43" fmla="*/ 2147483646 h 340"/>
                <a:gd name="T44" fmla="*/ 2147483646 w 340"/>
                <a:gd name="T45" fmla="*/ 2147483646 h 340"/>
                <a:gd name="T46" fmla="*/ 2147483646 w 340"/>
                <a:gd name="T47" fmla="*/ 2147483646 h 340"/>
                <a:gd name="T48" fmla="*/ 2147483646 w 340"/>
                <a:gd name="T49" fmla="*/ 2147483646 h 340"/>
                <a:gd name="T50" fmla="*/ 2147483646 w 340"/>
                <a:gd name="T51" fmla="*/ 2147483646 h 340"/>
                <a:gd name="T52" fmla="*/ 2147483646 w 340"/>
                <a:gd name="T53" fmla="*/ 2147483646 h 340"/>
                <a:gd name="T54" fmla="*/ 2147483646 w 340"/>
                <a:gd name="T55" fmla="*/ 2147483646 h 340"/>
                <a:gd name="T56" fmla="*/ 2147483646 w 340"/>
                <a:gd name="T57" fmla="*/ 2147483646 h 340"/>
                <a:gd name="T58" fmla="*/ 2147483646 w 340"/>
                <a:gd name="T59" fmla="*/ 2147483646 h 340"/>
                <a:gd name="T60" fmla="*/ 2147483646 w 340"/>
                <a:gd name="T61" fmla="*/ 2147483646 h 340"/>
                <a:gd name="T62" fmla="*/ 2147483646 w 340"/>
                <a:gd name="T63" fmla="*/ 214748364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0"/>
                <a:gd name="T97" fmla="*/ 0 h 340"/>
                <a:gd name="T98" fmla="*/ 340 w 340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0" h="340">
                  <a:moveTo>
                    <a:pt x="340" y="170"/>
                  </a:moveTo>
                  <a:lnTo>
                    <a:pt x="339" y="151"/>
                  </a:lnTo>
                  <a:lnTo>
                    <a:pt x="337" y="134"/>
                  </a:lnTo>
                  <a:lnTo>
                    <a:pt x="332" y="119"/>
                  </a:lnTo>
                  <a:lnTo>
                    <a:pt x="327" y="103"/>
                  </a:lnTo>
                  <a:lnTo>
                    <a:pt x="320" y="88"/>
                  </a:lnTo>
                  <a:lnTo>
                    <a:pt x="311" y="74"/>
                  </a:lnTo>
                  <a:lnTo>
                    <a:pt x="302" y="61"/>
                  </a:lnTo>
                  <a:lnTo>
                    <a:pt x="290" y="49"/>
                  </a:lnTo>
                  <a:lnTo>
                    <a:pt x="278" y="38"/>
                  </a:lnTo>
                  <a:lnTo>
                    <a:pt x="266" y="28"/>
                  </a:lnTo>
                  <a:lnTo>
                    <a:pt x="251" y="20"/>
                  </a:lnTo>
                  <a:lnTo>
                    <a:pt x="236" y="12"/>
                  </a:lnTo>
                  <a:lnTo>
                    <a:pt x="221" y="6"/>
                  </a:lnTo>
                  <a:lnTo>
                    <a:pt x="204" y="3"/>
                  </a:lnTo>
                  <a:lnTo>
                    <a:pt x="187" y="0"/>
                  </a:lnTo>
                  <a:lnTo>
                    <a:pt x="170" y="0"/>
                  </a:lnTo>
                  <a:lnTo>
                    <a:pt x="153" y="0"/>
                  </a:lnTo>
                  <a:lnTo>
                    <a:pt x="136" y="3"/>
                  </a:lnTo>
                  <a:lnTo>
                    <a:pt x="119" y="6"/>
                  </a:lnTo>
                  <a:lnTo>
                    <a:pt x="105" y="12"/>
                  </a:lnTo>
                  <a:lnTo>
                    <a:pt x="89" y="20"/>
                  </a:lnTo>
                  <a:lnTo>
                    <a:pt x="75" y="28"/>
                  </a:lnTo>
                  <a:lnTo>
                    <a:pt x="63" y="38"/>
                  </a:lnTo>
                  <a:lnTo>
                    <a:pt x="50" y="49"/>
                  </a:lnTo>
                  <a:lnTo>
                    <a:pt x="39" y="61"/>
                  </a:lnTo>
                  <a:lnTo>
                    <a:pt x="30" y="74"/>
                  </a:lnTo>
                  <a:lnTo>
                    <a:pt x="21" y="88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4"/>
                  </a:lnTo>
                  <a:lnTo>
                    <a:pt x="1" y="151"/>
                  </a:lnTo>
                  <a:lnTo>
                    <a:pt x="0" y="170"/>
                  </a:lnTo>
                  <a:lnTo>
                    <a:pt x="1" y="187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4" y="235"/>
                  </a:lnTo>
                  <a:lnTo>
                    <a:pt x="21" y="250"/>
                  </a:lnTo>
                  <a:lnTo>
                    <a:pt x="30" y="264"/>
                  </a:lnTo>
                  <a:lnTo>
                    <a:pt x="39" y="277"/>
                  </a:lnTo>
                  <a:lnTo>
                    <a:pt x="50" y="290"/>
                  </a:lnTo>
                  <a:lnTo>
                    <a:pt x="63" y="300"/>
                  </a:lnTo>
                  <a:lnTo>
                    <a:pt x="75" y="310"/>
                  </a:lnTo>
                  <a:lnTo>
                    <a:pt x="89" y="319"/>
                  </a:lnTo>
                  <a:lnTo>
                    <a:pt x="105" y="326"/>
                  </a:lnTo>
                  <a:lnTo>
                    <a:pt x="119" y="332"/>
                  </a:lnTo>
                  <a:lnTo>
                    <a:pt x="136" y="336"/>
                  </a:lnTo>
                  <a:lnTo>
                    <a:pt x="153" y="338"/>
                  </a:lnTo>
                  <a:lnTo>
                    <a:pt x="170" y="340"/>
                  </a:lnTo>
                  <a:lnTo>
                    <a:pt x="187" y="338"/>
                  </a:lnTo>
                  <a:lnTo>
                    <a:pt x="204" y="336"/>
                  </a:lnTo>
                  <a:lnTo>
                    <a:pt x="221" y="332"/>
                  </a:lnTo>
                  <a:lnTo>
                    <a:pt x="236" y="326"/>
                  </a:lnTo>
                  <a:lnTo>
                    <a:pt x="251" y="319"/>
                  </a:lnTo>
                  <a:lnTo>
                    <a:pt x="266" y="310"/>
                  </a:lnTo>
                  <a:lnTo>
                    <a:pt x="278" y="300"/>
                  </a:lnTo>
                  <a:lnTo>
                    <a:pt x="290" y="290"/>
                  </a:lnTo>
                  <a:lnTo>
                    <a:pt x="302" y="277"/>
                  </a:lnTo>
                  <a:lnTo>
                    <a:pt x="311" y="264"/>
                  </a:lnTo>
                  <a:lnTo>
                    <a:pt x="320" y="250"/>
                  </a:lnTo>
                  <a:lnTo>
                    <a:pt x="327" y="235"/>
                  </a:lnTo>
                  <a:lnTo>
                    <a:pt x="332" y="219"/>
                  </a:lnTo>
                  <a:lnTo>
                    <a:pt x="337" y="204"/>
                  </a:lnTo>
                  <a:lnTo>
                    <a:pt x="339" y="187"/>
                  </a:lnTo>
                  <a:lnTo>
                    <a:pt x="340" y="170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1" name="Freeform 83"/>
            <p:cNvSpPr>
              <a:spLocks noEditPoints="1"/>
            </p:cNvSpPr>
            <p:nvPr/>
          </p:nvSpPr>
          <p:spPr bwMode="auto">
            <a:xfrm>
              <a:off x="7079903" y="4111774"/>
              <a:ext cx="269875" cy="269875"/>
            </a:xfrm>
            <a:custGeom>
              <a:avLst/>
              <a:gdLst>
                <a:gd name="T0" fmla="*/ 2147483646 w 340"/>
                <a:gd name="T1" fmla="*/ 2147483646 h 340"/>
                <a:gd name="T2" fmla="*/ 2147483646 w 340"/>
                <a:gd name="T3" fmla="*/ 2147483646 h 340"/>
                <a:gd name="T4" fmla="*/ 2147483646 w 340"/>
                <a:gd name="T5" fmla="*/ 2147483646 h 340"/>
                <a:gd name="T6" fmla="*/ 2147483646 w 340"/>
                <a:gd name="T7" fmla="*/ 2147483646 h 340"/>
                <a:gd name="T8" fmla="*/ 2147483646 w 340"/>
                <a:gd name="T9" fmla="*/ 2147483646 h 340"/>
                <a:gd name="T10" fmla="*/ 2147483646 w 340"/>
                <a:gd name="T11" fmla="*/ 2147483646 h 340"/>
                <a:gd name="T12" fmla="*/ 2147483646 w 340"/>
                <a:gd name="T13" fmla="*/ 2147483646 h 340"/>
                <a:gd name="T14" fmla="*/ 2147483646 w 340"/>
                <a:gd name="T15" fmla="*/ 0 h 340"/>
                <a:gd name="T16" fmla="*/ 2147483646 w 340"/>
                <a:gd name="T17" fmla="*/ 0 h 340"/>
                <a:gd name="T18" fmla="*/ 2147483646 w 340"/>
                <a:gd name="T19" fmla="*/ 2147483646 h 340"/>
                <a:gd name="T20" fmla="*/ 2147483646 w 340"/>
                <a:gd name="T21" fmla="*/ 2147483646 h 340"/>
                <a:gd name="T22" fmla="*/ 2147483646 w 340"/>
                <a:gd name="T23" fmla="*/ 2147483646 h 340"/>
                <a:gd name="T24" fmla="*/ 2147483646 w 340"/>
                <a:gd name="T25" fmla="*/ 2147483646 h 340"/>
                <a:gd name="T26" fmla="*/ 2147483646 w 340"/>
                <a:gd name="T27" fmla="*/ 2147483646 h 340"/>
                <a:gd name="T28" fmla="*/ 2147483646 w 340"/>
                <a:gd name="T29" fmla="*/ 2147483646 h 340"/>
                <a:gd name="T30" fmla="*/ 2147483646 w 340"/>
                <a:gd name="T31" fmla="*/ 2147483646 h 340"/>
                <a:gd name="T32" fmla="*/ 2147483646 w 340"/>
                <a:gd name="T33" fmla="*/ 2147483646 h 340"/>
                <a:gd name="T34" fmla="*/ 2147483646 w 340"/>
                <a:gd name="T35" fmla="*/ 2147483646 h 340"/>
                <a:gd name="T36" fmla="*/ 2147483646 w 340"/>
                <a:gd name="T37" fmla="*/ 2147483646 h 340"/>
                <a:gd name="T38" fmla="*/ 2147483646 w 340"/>
                <a:gd name="T39" fmla="*/ 2147483646 h 340"/>
                <a:gd name="T40" fmla="*/ 2147483646 w 340"/>
                <a:gd name="T41" fmla="*/ 2147483646 h 340"/>
                <a:gd name="T42" fmla="*/ 2147483646 w 340"/>
                <a:gd name="T43" fmla="*/ 2147483646 h 340"/>
                <a:gd name="T44" fmla="*/ 2147483646 w 340"/>
                <a:gd name="T45" fmla="*/ 2147483646 h 340"/>
                <a:gd name="T46" fmla="*/ 2147483646 w 340"/>
                <a:gd name="T47" fmla="*/ 2147483646 h 340"/>
                <a:gd name="T48" fmla="*/ 2147483646 w 340"/>
                <a:gd name="T49" fmla="*/ 2147483646 h 340"/>
                <a:gd name="T50" fmla="*/ 2147483646 w 340"/>
                <a:gd name="T51" fmla="*/ 2147483646 h 340"/>
                <a:gd name="T52" fmla="*/ 2147483646 w 340"/>
                <a:gd name="T53" fmla="*/ 2147483646 h 340"/>
                <a:gd name="T54" fmla="*/ 2147483646 w 340"/>
                <a:gd name="T55" fmla="*/ 2147483646 h 340"/>
                <a:gd name="T56" fmla="*/ 2147483646 w 340"/>
                <a:gd name="T57" fmla="*/ 2147483646 h 340"/>
                <a:gd name="T58" fmla="*/ 2147483646 w 340"/>
                <a:gd name="T59" fmla="*/ 2147483646 h 340"/>
                <a:gd name="T60" fmla="*/ 2147483646 w 340"/>
                <a:gd name="T61" fmla="*/ 2147483646 h 340"/>
                <a:gd name="T62" fmla="*/ 2147483646 w 340"/>
                <a:gd name="T63" fmla="*/ 2147483646 h 340"/>
                <a:gd name="T64" fmla="*/ 2147483646 w 340"/>
                <a:gd name="T65" fmla="*/ 2147483646 h 340"/>
                <a:gd name="T66" fmla="*/ 2147483646 w 340"/>
                <a:gd name="T67" fmla="*/ 2147483646 h 340"/>
                <a:gd name="T68" fmla="*/ 2147483646 w 340"/>
                <a:gd name="T69" fmla="*/ 2147483646 h 340"/>
                <a:gd name="T70" fmla="*/ 2147483646 w 340"/>
                <a:gd name="T71" fmla="*/ 2147483646 h 340"/>
                <a:gd name="T72" fmla="*/ 2147483646 w 340"/>
                <a:gd name="T73" fmla="*/ 2147483646 h 340"/>
                <a:gd name="T74" fmla="*/ 2147483646 w 340"/>
                <a:gd name="T75" fmla="*/ 2147483646 h 340"/>
                <a:gd name="T76" fmla="*/ 2147483646 w 340"/>
                <a:gd name="T77" fmla="*/ 2147483646 h 340"/>
                <a:gd name="T78" fmla="*/ 2147483646 w 340"/>
                <a:gd name="T79" fmla="*/ 2147483646 h 340"/>
                <a:gd name="T80" fmla="*/ 2147483646 w 340"/>
                <a:gd name="T81" fmla="*/ 2147483646 h 340"/>
                <a:gd name="T82" fmla="*/ 2147483646 w 340"/>
                <a:gd name="T83" fmla="*/ 2147483646 h 340"/>
                <a:gd name="T84" fmla="*/ 2147483646 w 340"/>
                <a:gd name="T85" fmla="*/ 2147483646 h 340"/>
                <a:gd name="T86" fmla="*/ 2147483646 w 340"/>
                <a:gd name="T87" fmla="*/ 2147483646 h 340"/>
                <a:gd name="T88" fmla="*/ 2147483646 w 340"/>
                <a:gd name="T89" fmla="*/ 2147483646 h 340"/>
                <a:gd name="T90" fmla="*/ 2147483646 w 340"/>
                <a:gd name="T91" fmla="*/ 2147483646 h 340"/>
                <a:gd name="T92" fmla="*/ 2147483646 w 340"/>
                <a:gd name="T93" fmla="*/ 2147483646 h 340"/>
                <a:gd name="T94" fmla="*/ 2147483646 w 340"/>
                <a:gd name="T95" fmla="*/ 2147483646 h 340"/>
                <a:gd name="T96" fmla="*/ 2147483646 w 340"/>
                <a:gd name="T97" fmla="*/ 2147483646 h 340"/>
                <a:gd name="T98" fmla="*/ 2147483646 w 340"/>
                <a:gd name="T99" fmla="*/ 2147483646 h 340"/>
                <a:gd name="T100" fmla="*/ 2147483646 w 340"/>
                <a:gd name="T101" fmla="*/ 2147483646 h 340"/>
                <a:gd name="T102" fmla="*/ 2147483646 w 340"/>
                <a:gd name="T103" fmla="*/ 2147483646 h 340"/>
                <a:gd name="T104" fmla="*/ 2147483646 w 340"/>
                <a:gd name="T105" fmla="*/ 2147483646 h 340"/>
                <a:gd name="T106" fmla="*/ 2147483646 w 340"/>
                <a:gd name="T107" fmla="*/ 2147483646 h 340"/>
                <a:gd name="T108" fmla="*/ 2147483646 w 340"/>
                <a:gd name="T109" fmla="*/ 2147483646 h 340"/>
                <a:gd name="T110" fmla="*/ 2147483646 w 340"/>
                <a:gd name="T111" fmla="*/ 2147483646 h 340"/>
                <a:gd name="T112" fmla="*/ 2147483646 w 340"/>
                <a:gd name="T113" fmla="*/ 2147483646 h 340"/>
                <a:gd name="T114" fmla="*/ 2147483646 w 340"/>
                <a:gd name="T115" fmla="*/ 2147483646 h 340"/>
                <a:gd name="T116" fmla="*/ 2147483646 w 340"/>
                <a:gd name="T117" fmla="*/ 2147483646 h 340"/>
                <a:gd name="T118" fmla="*/ 2147483646 w 340"/>
                <a:gd name="T119" fmla="*/ 2147483646 h 340"/>
                <a:gd name="T120" fmla="*/ 2147483646 w 340"/>
                <a:gd name="T121" fmla="*/ 2147483646 h 340"/>
                <a:gd name="T122" fmla="*/ 2147483646 w 340"/>
                <a:gd name="T123" fmla="*/ 2147483646 h 34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40"/>
                <a:gd name="T187" fmla="*/ 0 h 340"/>
                <a:gd name="T188" fmla="*/ 340 w 340"/>
                <a:gd name="T189" fmla="*/ 340 h 34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40" h="340">
                  <a:moveTo>
                    <a:pt x="340" y="170"/>
                  </a:moveTo>
                  <a:lnTo>
                    <a:pt x="339" y="151"/>
                  </a:lnTo>
                  <a:lnTo>
                    <a:pt x="337" y="134"/>
                  </a:lnTo>
                  <a:lnTo>
                    <a:pt x="332" y="119"/>
                  </a:lnTo>
                  <a:lnTo>
                    <a:pt x="327" y="103"/>
                  </a:lnTo>
                  <a:lnTo>
                    <a:pt x="320" y="88"/>
                  </a:lnTo>
                  <a:lnTo>
                    <a:pt x="311" y="74"/>
                  </a:lnTo>
                  <a:lnTo>
                    <a:pt x="302" y="61"/>
                  </a:lnTo>
                  <a:lnTo>
                    <a:pt x="290" y="49"/>
                  </a:lnTo>
                  <a:lnTo>
                    <a:pt x="278" y="38"/>
                  </a:lnTo>
                  <a:lnTo>
                    <a:pt x="266" y="28"/>
                  </a:lnTo>
                  <a:lnTo>
                    <a:pt x="251" y="20"/>
                  </a:lnTo>
                  <a:lnTo>
                    <a:pt x="236" y="12"/>
                  </a:lnTo>
                  <a:lnTo>
                    <a:pt x="221" y="6"/>
                  </a:lnTo>
                  <a:lnTo>
                    <a:pt x="204" y="3"/>
                  </a:lnTo>
                  <a:lnTo>
                    <a:pt x="187" y="0"/>
                  </a:lnTo>
                  <a:lnTo>
                    <a:pt x="170" y="0"/>
                  </a:lnTo>
                  <a:lnTo>
                    <a:pt x="153" y="0"/>
                  </a:lnTo>
                  <a:lnTo>
                    <a:pt x="136" y="3"/>
                  </a:lnTo>
                  <a:lnTo>
                    <a:pt x="119" y="6"/>
                  </a:lnTo>
                  <a:lnTo>
                    <a:pt x="105" y="12"/>
                  </a:lnTo>
                  <a:lnTo>
                    <a:pt x="89" y="20"/>
                  </a:lnTo>
                  <a:lnTo>
                    <a:pt x="75" y="28"/>
                  </a:lnTo>
                  <a:lnTo>
                    <a:pt x="63" y="38"/>
                  </a:lnTo>
                  <a:lnTo>
                    <a:pt x="50" y="49"/>
                  </a:lnTo>
                  <a:lnTo>
                    <a:pt x="39" y="61"/>
                  </a:lnTo>
                  <a:lnTo>
                    <a:pt x="30" y="74"/>
                  </a:lnTo>
                  <a:lnTo>
                    <a:pt x="21" y="88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4"/>
                  </a:lnTo>
                  <a:lnTo>
                    <a:pt x="1" y="151"/>
                  </a:lnTo>
                  <a:lnTo>
                    <a:pt x="0" y="170"/>
                  </a:lnTo>
                  <a:lnTo>
                    <a:pt x="1" y="187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4" y="235"/>
                  </a:lnTo>
                  <a:lnTo>
                    <a:pt x="21" y="250"/>
                  </a:lnTo>
                  <a:lnTo>
                    <a:pt x="30" y="264"/>
                  </a:lnTo>
                  <a:lnTo>
                    <a:pt x="39" y="277"/>
                  </a:lnTo>
                  <a:lnTo>
                    <a:pt x="50" y="290"/>
                  </a:lnTo>
                  <a:lnTo>
                    <a:pt x="63" y="300"/>
                  </a:lnTo>
                  <a:lnTo>
                    <a:pt x="75" y="310"/>
                  </a:lnTo>
                  <a:lnTo>
                    <a:pt x="89" y="319"/>
                  </a:lnTo>
                  <a:lnTo>
                    <a:pt x="105" y="326"/>
                  </a:lnTo>
                  <a:lnTo>
                    <a:pt x="119" y="332"/>
                  </a:lnTo>
                  <a:lnTo>
                    <a:pt x="136" y="336"/>
                  </a:lnTo>
                  <a:lnTo>
                    <a:pt x="153" y="338"/>
                  </a:lnTo>
                  <a:lnTo>
                    <a:pt x="170" y="340"/>
                  </a:lnTo>
                  <a:lnTo>
                    <a:pt x="187" y="338"/>
                  </a:lnTo>
                  <a:lnTo>
                    <a:pt x="204" y="336"/>
                  </a:lnTo>
                  <a:lnTo>
                    <a:pt x="221" y="332"/>
                  </a:lnTo>
                  <a:lnTo>
                    <a:pt x="236" y="326"/>
                  </a:lnTo>
                  <a:lnTo>
                    <a:pt x="251" y="319"/>
                  </a:lnTo>
                  <a:lnTo>
                    <a:pt x="266" y="310"/>
                  </a:lnTo>
                  <a:lnTo>
                    <a:pt x="278" y="300"/>
                  </a:lnTo>
                  <a:lnTo>
                    <a:pt x="290" y="290"/>
                  </a:lnTo>
                  <a:lnTo>
                    <a:pt x="302" y="277"/>
                  </a:lnTo>
                  <a:lnTo>
                    <a:pt x="311" y="264"/>
                  </a:lnTo>
                  <a:lnTo>
                    <a:pt x="320" y="250"/>
                  </a:lnTo>
                  <a:lnTo>
                    <a:pt x="327" y="235"/>
                  </a:lnTo>
                  <a:lnTo>
                    <a:pt x="332" y="219"/>
                  </a:lnTo>
                  <a:lnTo>
                    <a:pt x="337" y="204"/>
                  </a:lnTo>
                  <a:lnTo>
                    <a:pt x="339" y="187"/>
                  </a:lnTo>
                  <a:lnTo>
                    <a:pt x="340" y="170"/>
                  </a:lnTo>
                  <a:close/>
                  <a:moveTo>
                    <a:pt x="306" y="170"/>
                  </a:moveTo>
                  <a:lnTo>
                    <a:pt x="305" y="155"/>
                  </a:lnTo>
                  <a:lnTo>
                    <a:pt x="303" y="141"/>
                  </a:lnTo>
                  <a:lnTo>
                    <a:pt x="301" y="129"/>
                  </a:lnTo>
                  <a:lnTo>
                    <a:pt x="295" y="116"/>
                  </a:lnTo>
                  <a:lnTo>
                    <a:pt x="289" y="104"/>
                  </a:lnTo>
                  <a:lnTo>
                    <a:pt x="283" y="94"/>
                  </a:lnTo>
                  <a:lnTo>
                    <a:pt x="267" y="73"/>
                  </a:lnTo>
                  <a:lnTo>
                    <a:pt x="246" y="56"/>
                  </a:lnTo>
                  <a:lnTo>
                    <a:pt x="235" y="49"/>
                  </a:lnTo>
                  <a:lnTo>
                    <a:pt x="224" y="44"/>
                  </a:lnTo>
                  <a:lnTo>
                    <a:pt x="211" y="39"/>
                  </a:lnTo>
                  <a:lnTo>
                    <a:pt x="197" y="36"/>
                  </a:lnTo>
                  <a:lnTo>
                    <a:pt x="184" y="34"/>
                  </a:lnTo>
                  <a:lnTo>
                    <a:pt x="170" y="34"/>
                  </a:lnTo>
                  <a:lnTo>
                    <a:pt x="157" y="34"/>
                  </a:lnTo>
                  <a:lnTo>
                    <a:pt x="143" y="36"/>
                  </a:lnTo>
                  <a:lnTo>
                    <a:pt x="129" y="39"/>
                  </a:lnTo>
                  <a:lnTo>
                    <a:pt x="117" y="44"/>
                  </a:lnTo>
                  <a:lnTo>
                    <a:pt x="106" y="49"/>
                  </a:lnTo>
                  <a:lnTo>
                    <a:pt x="94" y="56"/>
                  </a:lnTo>
                  <a:lnTo>
                    <a:pt x="74" y="73"/>
                  </a:lnTo>
                  <a:lnTo>
                    <a:pt x="57" y="94"/>
                  </a:lnTo>
                  <a:lnTo>
                    <a:pt x="50" y="104"/>
                  </a:lnTo>
                  <a:lnTo>
                    <a:pt x="44" y="116"/>
                  </a:lnTo>
                  <a:lnTo>
                    <a:pt x="40" y="129"/>
                  </a:lnTo>
                  <a:lnTo>
                    <a:pt x="37" y="141"/>
                  </a:lnTo>
                  <a:lnTo>
                    <a:pt x="35" y="155"/>
                  </a:lnTo>
                  <a:lnTo>
                    <a:pt x="34" y="170"/>
                  </a:lnTo>
                  <a:lnTo>
                    <a:pt x="35" y="183"/>
                  </a:lnTo>
                  <a:lnTo>
                    <a:pt x="37" y="197"/>
                  </a:lnTo>
                  <a:lnTo>
                    <a:pt x="40" y="209"/>
                  </a:lnTo>
                  <a:lnTo>
                    <a:pt x="44" y="222"/>
                  </a:lnTo>
                  <a:lnTo>
                    <a:pt x="50" y="234"/>
                  </a:lnTo>
                  <a:lnTo>
                    <a:pt x="57" y="245"/>
                  </a:lnTo>
                  <a:lnTo>
                    <a:pt x="74" y="266"/>
                  </a:lnTo>
                  <a:lnTo>
                    <a:pt x="94" y="282"/>
                  </a:lnTo>
                  <a:lnTo>
                    <a:pt x="106" y="289"/>
                  </a:lnTo>
                  <a:lnTo>
                    <a:pt x="117" y="294"/>
                  </a:lnTo>
                  <a:lnTo>
                    <a:pt x="129" y="299"/>
                  </a:lnTo>
                  <a:lnTo>
                    <a:pt x="143" y="302"/>
                  </a:lnTo>
                  <a:lnTo>
                    <a:pt x="157" y="304"/>
                  </a:lnTo>
                  <a:lnTo>
                    <a:pt x="170" y="306"/>
                  </a:lnTo>
                  <a:lnTo>
                    <a:pt x="184" y="304"/>
                  </a:lnTo>
                  <a:lnTo>
                    <a:pt x="197" y="302"/>
                  </a:lnTo>
                  <a:lnTo>
                    <a:pt x="211" y="299"/>
                  </a:lnTo>
                  <a:lnTo>
                    <a:pt x="224" y="294"/>
                  </a:lnTo>
                  <a:lnTo>
                    <a:pt x="235" y="289"/>
                  </a:lnTo>
                  <a:lnTo>
                    <a:pt x="246" y="282"/>
                  </a:lnTo>
                  <a:lnTo>
                    <a:pt x="267" y="266"/>
                  </a:lnTo>
                  <a:lnTo>
                    <a:pt x="283" y="245"/>
                  </a:lnTo>
                  <a:lnTo>
                    <a:pt x="289" y="234"/>
                  </a:lnTo>
                  <a:lnTo>
                    <a:pt x="295" y="222"/>
                  </a:lnTo>
                  <a:lnTo>
                    <a:pt x="301" y="209"/>
                  </a:lnTo>
                  <a:lnTo>
                    <a:pt x="303" y="197"/>
                  </a:lnTo>
                  <a:lnTo>
                    <a:pt x="305" y="183"/>
                  </a:lnTo>
                  <a:lnTo>
                    <a:pt x="306" y="1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2" name="Freeform 84"/>
            <p:cNvSpPr>
              <a:spLocks/>
            </p:cNvSpPr>
            <p:nvPr/>
          </p:nvSpPr>
          <p:spPr bwMode="auto">
            <a:xfrm>
              <a:off x="7079903" y="4111774"/>
              <a:ext cx="269875" cy="269875"/>
            </a:xfrm>
            <a:custGeom>
              <a:avLst/>
              <a:gdLst>
                <a:gd name="T0" fmla="*/ 2147483646 w 340"/>
                <a:gd name="T1" fmla="*/ 2147483646 h 340"/>
                <a:gd name="T2" fmla="*/ 2147483646 w 340"/>
                <a:gd name="T3" fmla="*/ 2147483646 h 340"/>
                <a:gd name="T4" fmla="*/ 2147483646 w 340"/>
                <a:gd name="T5" fmla="*/ 2147483646 h 340"/>
                <a:gd name="T6" fmla="*/ 2147483646 w 340"/>
                <a:gd name="T7" fmla="*/ 2147483646 h 340"/>
                <a:gd name="T8" fmla="*/ 2147483646 w 340"/>
                <a:gd name="T9" fmla="*/ 2147483646 h 340"/>
                <a:gd name="T10" fmla="*/ 2147483646 w 340"/>
                <a:gd name="T11" fmla="*/ 2147483646 h 340"/>
                <a:gd name="T12" fmla="*/ 2147483646 w 340"/>
                <a:gd name="T13" fmla="*/ 2147483646 h 340"/>
                <a:gd name="T14" fmla="*/ 2147483646 w 340"/>
                <a:gd name="T15" fmla="*/ 0 h 340"/>
                <a:gd name="T16" fmla="*/ 2147483646 w 340"/>
                <a:gd name="T17" fmla="*/ 0 h 340"/>
                <a:gd name="T18" fmla="*/ 2147483646 w 340"/>
                <a:gd name="T19" fmla="*/ 2147483646 h 340"/>
                <a:gd name="T20" fmla="*/ 2147483646 w 340"/>
                <a:gd name="T21" fmla="*/ 2147483646 h 340"/>
                <a:gd name="T22" fmla="*/ 2147483646 w 340"/>
                <a:gd name="T23" fmla="*/ 2147483646 h 340"/>
                <a:gd name="T24" fmla="*/ 2147483646 w 340"/>
                <a:gd name="T25" fmla="*/ 2147483646 h 340"/>
                <a:gd name="T26" fmla="*/ 2147483646 w 340"/>
                <a:gd name="T27" fmla="*/ 2147483646 h 340"/>
                <a:gd name="T28" fmla="*/ 2147483646 w 340"/>
                <a:gd name="T29" fmla="*/ 2147483646 h 340"/>
                <a:gd name="T30" fmla="*/ 2147483646 w 340"/>
                <a:gd name="T31" fmla="*/ 2147483646 h 340"/>
                <a:gd name="T32" fmla="*/ 2147483646 w 340"/>
                <a:gd name="T33" fmla="*/ 2147483646 h 340"/>
                <a:gd name="T34" fmla="*/ 2147483646 w 340"/>
                <a:gd name="T35" fmla="*/ 2147483646 h 340"/>
                <a:gd name="T36" fmla="*/ 2147483646 w 340"/>
                <a:gd name="T37" fmla="*/ 2147483646 h 340"/>
                <a:gd name="T38" fmla="*/ 2147483646 w 340"/>
                <a:gd name="T39" fmla="*/ 2147483646 h 340"/>
                <a:gd name="T40" fmla="*/ 2147483646 w 340"/>
                <a:gd name="T41" fmla="*/ 2147483646 h 340"/>
                <a:gd name="T42" fmla="*/ 2147483646 w 340"/>
                <a:gd name="T43" fmla="*/ 2147483646 h 340"/>
                <a:gd name="T44" fmla="*/ 2147483646 w 340"/>
                <a:gd name="T45" fmla="*/ 2147483646 h 340"/>
                <a:gd name="T46" fmla="*/ 2147483646 w 340"/>
                <a:gd name="T47" fmla="*/ 2147483646 h 340"/>
                <a:gd name="T48" fmla="*/ 2147483646 w 340"/>
                <a:gd name="T49" fmla="*/ 2147483646 h 340"/>
                <a:gd name="T50" fmla="*/ 2147483646 w 340"/>
                <a:gd name="T51" fmla="*/ 2147483646 h 340"/>
                <a:gd name="T52" fmla="*/ 2147483646 w 340"/>
                <a:gd name="T53" fmla="*/ 2147483646 h 340"/>
                <a:gd name="T54" fmla="*/ 2147483646 w 340"/>
                <a:gd name="T55" fmla="*/ 2147483646 h 340"/>
                <a:gd name="T56" fmla="*/ 2147483646 w 340"/>
                <a:gd name="T57" fmla="*/ 2147483646 h 340"/>
                <a:gd name="T58" fmla="*/ 2147483646 w 340"/>
                <a:gd name="T59" fmla="*/ 2147483646 h 340"/>
                <a:gd name="T60" fmla="*/ 2147483646 w 340"/>
                <a:gd name="T61" fmla="*/ 2147483646 h 340"/>
                <a:gd name="T62" fmla="*/ 2147483646 w 340"/>
                <a:gd name="T63" fmla="*/ 2147483646 h 340"/>
                <a:gd name="T64" fmla="*/ 2147483646 w 340"/>
                <a:gd name="T65" fmla="*/ 2147483646 h 3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0"/>
                <a:gd name="T100" fmla="*/ 0 h 340"/>
                <a:gd name="T101" fmla="*/ 340 w 340"/>
                <a:gd name="T102" fmla="*/ 340 h 34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0" h="340">
                  <a:moveTo>
                    <a:pt x="340" y="170"/>
                  </a:moveTo>
                  <a:lnTo>
                    <a:pt x="339" y="151"/>
                  </a:lnTo>
                  <a:lnTo>
                    <a:pt x="337" y="134"/>
                  </a:lnTo>
                  <a:lnTo>
                    <a:pt x="332" y="119"/>
                  </a:lnTo>
                  <a:lnTo>
                    <a:pt x="327" y="103"/>
                  </a:lnTo>
                  <a:lnTo>
                    <a:pt x="320" y="88"/>
                  </a:lnTo>
                  <a:lnTo>
                    <a:pt x="311" y="74"/>
                  </a:lnTo>
                  <a:lnTo>
                    <a:pt x="302" y="61"/>
                  </a:lnTo>
                  <a:lnTo>
                    <a:pt x="290" y="49"/>
                  </a:lnTo>
                  <a:lnTo>
                    <a:pt x="278" y="38"/>
                  </a:lnTo>
                  <a:lnTo>
                    <a:pt x="266" y="28"/>
                  </a:lnTo>
                  <a:lnTo>
                    <a:pt x="251" y="20"/>
                  </a:lnTo>
                  <a:lnTo>
                    <a:pt x="236" y="12"/>
                  </a:lnTo>
                  <a:lnTo>
                    <a:pt x="221" y="6"/>
                  </a:lnTo>
                  <a:lnTo>
                    <a:pt x="204" y="3"/>
                  </a:lnTo>
                  <a:lnTo>
                    <a:pt x="187" y="0"/>
                  </a:lnTo>
                  <a:lnTo>
                    <a:pt x="170" y="0"/>
                  </a:lnTo>
                  <a:lnTo>
                    <a:pt x="153" y="0"/>
                  </a:lnTo>
                  <a:lnTo>
                    <a:pt x="136" y="3"/>
                  </a:lnTo>
                  <a:lnTo>
                    <a:pt x="119" y="6"/>
                  </a:lnTo>
                  <a:lnTo>
                    <a:pt x="105" y="12"/>
                  </a:lnTo>
                  <a:lnTo>
                    <a:pt x="89" y="20"/>
                  </a:lnTo>
                  <a:lnTo>
                    <a:pt x="75" y="28"/>
                  </a:lnTo>
                  <a:lnTo>
                    <a:pt x="63" y="38"/>
                  </a:lnTo>
                  <a:lnTo>
                    <a:pt x="50" y="49"/>
                  </a:lnTo>
                  <a:lnTo>
                    <a:pt x="39" y="61"/>
                  </a:lnTo>
                  <a:lnTo>
                    <a:pt x="30" y="74"/>
                  </a:lnTo>
                  <a:lnTo>
                    <a:pt x="21" y="88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4"/>
                  </a:lnTo>
                  <a:lnTo>
                    <a:pt x="1" y="151"/>
                  </a:lnTo>
                  <a:lnTo>
                    <a:pt x="0" y="170"/>
                  </a:lnTo>
                  <a:lnTo>
                    <a:pt x="1" y="187"/>
                  </a:lnTo>
                  <a:lnTo>
                    <a:pt x="4" y="204"/>
                  </a:lnTo>
                  <a:lnTo>
                    <a:pt x="8" y="219"/>
                  </a:lnTo>
                  <a:lnTo>
                    <a:pt x="14" y="235"/>
                  </a:lnTo>
                  <a:lnTo>
                    <a:pt x="21" y="250"/>
                  </a:lnTo>
                  <a:lnTo>
                    <a:pt x="30" y="264"/>
                  </a:lnTo>
                  <a:lnTo>
                    <a:pt x="39" y="277"/>
                  </a:lnTo>
                  <a:lnTo>
                    <a:pt x="50" y="290"/>
                  </a:lnTo>
                  <a:lnTo>
                    <a:pt x="63" y="300"/>
                  </a:lnTo>
                  <a:lnTo>
                    <a:pt x="75" y="310"/>
                  </a:lnTo>
                  <a:lnTo>
                    <a:pt x="89" y="319"/>
                  </a:lnTo>
                  <a:lnTo>
                    <a:pt x="105" y="326"/>
                  </a:lnTo>
                  <a:lnTo>
                    <a:pt x="119" y="332"/>
                  </a:lnTo>
                  <a:lnTo>
                    <a:pt x="136" y="336"/>
                  </a:lnTo>
                  <a:lnTo>
                    <a:pt x="153" y="338"/>
                  </a:lnTo>
                  <a:lnTo>
                    <a:pt x="170" y="340"/>
                  </a:lnTo>
                  <a:lnTo>
                    <a:pt x="187" y="338"/>
                  </a:lnTo>
                  <a:lnTo>
                    <a:pt x="204" y="336"/>
                  </a:lnTo>
                  <a:lnTo>
                    <a:pt x="221" y="332"/>
                  </a:lnTo>
                  <a:lnTo>
                    <a:pt x="236" y="326"/>
                  </a:lnTo>
                  <a:lnTo>
                    <a:pt x="251" y="319"/>
                  </a:lnTo>
                  <a:lnTo>
                    <a:pt x="266" y="310"/>
                  </a:lnTo>
                  <a:lnTo>
                    <a:pt x="278" y="300"/>
                  </a:lnTo>
                  <a:lnTo>
                    <a:pt x="290" y="290"/>
                  </a:lnTo>
                  <a:lnTo>
                    <a:pt x="302" y="277"/>
                  </a:lnTo>
                  <a:lnTo>
                    <a:pt x="311" y="264"/>
                  </a:lnTo>
                  <a:lnTo>
                    <a:pt x="320" y="250"/>
                  </a:lnTo>
                  <a:lnTo>
                    <a:pt x="327" y="235"/>
                  </a:lnTo>
                  <a:lnTo>
                    <a:pt x="332" y="219"/>
                  </a:lnTo>
                  <a:lnTo>
                    <a:pt x="337" y="204"/>
                  </a:lnTo>
                  <a:lnTo>
                    <a:pt x="339" y="187"/>
                  </a:lnTo>
                  <a:lnTo>
                    <a:pt x="340" y="170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3" name="Freeform 85"/>
            <p:cNvSpPr>
              <a:spLocks/>
            </p:cNvSpPr>
            <p:nvPr/>
          </p:nvSpPr>
          <p:spPr bwMode="auto">
            <a:xfrm>
              <a:off x="7106890" y="4138761"/>
              <a:ext cx="215900" cy="215900"/>
            </a:xfrm>
            <a:custGeom>
              <a:avLst/>
              <a:gdLst>
                <a:gd name="T0" fmla="*/ 2147483646 w 272"/>
                <a:gd name="T1" fmla="*/ 2147483646 h 272"/>
                <a:gd name="T2" fmla="*/ 2147483646 w 272"/>
                <a:gd name="T3" fmla="*/ 2147483646 h 272"/>
                <a:gd name="T4" fmla="*/ 2147483646 w 272"/>
                <a:gd name="T5" fmla="*/ 2147483646 h 272"/>
                <a:gd name="T6" fmla="*/ 2147483646 w 272"/>
                <a:gd name="T7" fmla="*/ 2147483646 h 272"/>
                <a:gd name="T8" fmla="*/ 2147483646 w 272"/>
                <a:gd name="T9" fmla="*/ 2147483646 h 272"/>
                <a:gd name="T10" fmla="*/ 2147483646 w 272"/>
                <a:gd name="T11" fmla="*/ 2147483646 h 272"/>
                <a:gd name="T12" fmla="*/ 2147483646 w 272"/>
                <a:gd name="T13" fmla="*/ 2147483646 h 272"/>
                <a:gd name="T14" fmla="*/ 2147483646 w 272"/>
                <a:gd name="T15" fmla="*/ 2147483646 h 272"/>
                <a:gd name="T16" fmla="*/ 2147483646 w 272"/>
                <a:gd name="T17" fmla="*/ 2147483646 h 272"/>
                <a:gd name="T18" fmla="*/ 2147483646 w 272"/>
                <a:gd name="T19" fmla="*/ 2147483646 h 272"/>
                <a:gd name="T20" fmla="*/ 2147483646 w 272"/>
                <a:gd name="T21" fmla="*/ 2147483646 h 272"/>
                <a:gd name="T22" fmla="*/ 2147483646 w 272"/>
                <a:gd name="T23" fmla="*/ 2147483646 h 272"/>
                <a:gd name="T24" fmla="*/ 2147483646 w 272"/>
                <a:gd name="T25" fmla="*/ 2147483646 h 272"/>
                <a:gd name="T26" fmla="*/ 2147483646 w 272"/>
                <a:gd name="T27" fmla="*/ 0 h 272"/>
                <a:gd name="T28" fmla="*/ 2147483646 w 272"/>
                <a:gd name="T29" fmla="*/ 0 h 272"/>
                <a:gd name="T30" fmla="*/ 2147483646 w 272"/>
                <a:gd name="T31" fmla="*/ 0 h 272"/>
                <a:gd name="T32" fmla="*/ 2147483646 w 272"/>
                <a:gd name="T33" fmla="*/ 2147483646 h 272"/>
                <a:gd name="T34" fmla="*/ 2147483646 w 272"/>
                <a:gd name="T35" fmla="*/ 2147483646 h 272"/>
                <a:gd name="T36" fmla="*/ 2147483646 w 272"/>
                <a:gd name="T37" fmla="*/ 2147483646 h 272"/>
                <a:gd name="T38" fmla="*/ 2147483646 w 272"/>
                <a:gd name="T39" fmla="*/ 2147483646 h 272"/>
                <a:gd name="T40" fmla="*/ 2147483646 w 272"/>
                <a:gd name="T41" fmla="*/ 2147483646 h 272"/>
                <a:gd name="T42" fmla="*/ 2147483646 w 272"/>
                <a:gd name="T43" fmla="*/ 2147483646 h 272"/>
                <a:gd name="T44" fmla="*/ 2147483646 w 272"/>
                <a:gd name="T45" fmla="*/ 2147483646 h 272"/>
                <a:gd name="T46" fmla="*/ 2147483646 w 272"/>
                <a:gd name="T47" fmla="*/ 2147483646 h 272"/>
                <a:gd name="T48" fmla="*/ 2147483646 w 272"/>
                <a:gd name="T49" fmla="*/ 2147483646 h 272"/>
                <a:gd name="T50" fmla="*/ 2147483646 w 272"/>
                <a:gd name="T51" fmla="*/ 2147483646 h 272"/>
                <a:gd name="T52" fmla="*/ 2147483646 w 272"/>
                <a:gd name="T53" fmla="*/ 2147483646 h 272"/>
                <a:gd name="T54" fmla="*/ 2147483646 w 272"/>
                <a:gd name="T55" fmla="*/ 2147483646 h 272"/>
                <a:gd name="T56" fmla="*/ 0 w 272"/>
                <a:gd name="T57" fmla="*/ 2147483646 h 272"/>
                <a:gd name="T58" fmla="*/ 2147483646 w 272"/>
                <a:gd name="T59" fmla="*/ 2147483646 h 272"/>
                <a:gd name="T60" fmla="*/ 2147483646 w 272"/>
                <a:gd name="T61" fmla="*/ 2147483646 h 272"/>
                <a:gd name="T62" fmla="*/ 2147483646 w 272"/>
                <a:gd name="T63" fmla="*/ 2147483646 h 272"/>
                <a:gd name="T64" fmla="*/ 2147483646 w 272"/>
                <a:gd name="T65" fmla="*/ 2147483646 h 272"/>
                <a:gd name="T66" fmla="*/ 2147483646 w 272"/>
                <a:gd name="T67" fmla="*/ 2147483646 h 272"/>
                <a:gd name="T68" fmla="*/ 2147483646 w 272"/>
                <a:gd name="T69" fmla="*/ 2147483646 h 272"/>
                <a:gd name="T70" fmla="*/ 2147483646 w 272"/>
                <a:gd name="T71" fmla="*/ 2147483646 h 272"/>
                <a:gd name="T72" fmla="*/ 2147483646 w 272"/>
                <a:gd name="T73" fmla="*/ 2147483646 h 272"/>
                <a:gd name="T74" fmla="*/ 2147483646 w 272"/>
                <a:gd name="T75" fmla="*/ 2147483646 h 272"/>
                <a:gd name="T76" fmla="*/ 2147483646 w 272"/>
                <a:gd name="T77" fmla="*/ 2147483646 h 272"/>
                <a:gd name="T78" fmla="*/ 2147483646 w 272"/>
                <a:gd name="T79" fmla="*/ 2147483646 h 272"/>
                <a:gd name="T80" fmla="*/ 2147483646 w 272"/>
                <a:gd name="T81" fmla="*/ 2147483646 h 272"/>
                <a:gd name="T82" fmla="*/ 2147483646 w 272"/>
                <a:gd name="T83" fmla="*/ 2147483646 h 272"/>
                <a:gd name="T84" fmla="*/ 2147483646 w 272"/>
                <a:gd name="T85" fmla="*/ 2147483646 h 272"/>
                <a:gd name="T86" fmla="*/ 2147483646 w 272"/>
                <a:gd name="T87" fmla="*/ 2147483646 h 272"/>
                <a:gd name="T88" fmla="*/ 2147483646 w 272"/>
                <a:gd name="T89" fmla="*/ 2147483646 h 272"/>
                <a:gd name="T90" fmla="*/ 2147483646 w 272"/>
                <a:gd name="T91" fmla="*/ 2147483646 h 272"/>
                <a:gd name="T92" fmla="*/ 2147483646 w 272"/>
                <a:gd name="T93" fmla="*/ 2147483646 h 272"/>
                <a:gd name="T94" fmla="*/ 2147483646 w 272"/>
                <a:gd name="T95" fmla="*/ 2147483646 h 272"/>
                <a:gd name="T96" fmla="*/ 2147483646 w 272"/>
                <a:gd name="T97" fmla="*/ 2147483646 h 272"/>
                <a:gd name="T98" fmla="*/ 2147483646 w 272"/>
                <a:gd name="T99" fmla="*/ 2147483646 h 272"/>
                <a:gd name="T100" fmla="*/ 2147483646 w 272"/>
                <a:gd name="T101" fmla="*/ 2147483646 h 272"/>
                <a:gd name="T102" fmla="*/ 2147483646 w 272"/>
                <a:gd name="T103" fmla="*/ 2147483646 h 272"/>
                <a:gd name="T104" fmla="*/ 2147483646 w 272"/>
                <a:gd name="T105" fmla="*/ 2147483646 h 272"/>
                <a:gd name="T106" fmla="*/ 2147483646 w 272"/>
                <a:gd name="T107" fmla="*/ 2147483646 h 272"/>
                <a:gd name="T108" fmla="*/ 2147483646 w 272"/>
                <a:gd name="T109" fmla="*/ 2147483646 h 272"/>
                <a:gd name="T110" fmla="*/ 2147483646 w 272"/>
                <a:gd name="T111" fmla="*/ 2147483646 h 272"/>
                <a:gd name="T112" fmla="*/ 2147483646 w 272"/>
                <a:gd name="T113" fmla="*/ 2147483646 h 272"/>
                <a:gd name="T114" fmla="*/ 2147483646 w 272"/>
                <a:gd name="T115" fmla="*/ 2147483646 h 27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72"/>
                <a:gd name="T175" fmla="*/ 0 h 272"/>
                <a:gd name="T176" fmla="*/ 272 w 272"/>
                <a:gd name="T177" fmla="*/ 272 h 27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72" h="272">
                  <a:moveTo>
                    <a:pt x="272" y="136"/>
                  </a:moveTo>
                  <a:lnTo>
                    <a:pt x="271" y="121"/>
                  </a:lnTo>
                  <a:lnTo>
                    <a:pt x="269" y="107"/>
                  </a:lnTo>
                  <a:lnTo>
                    <a:pt x="267" y="95"/>
                  </a:lnTo>
                  <a:lnTo>
                    <a:pt x="261" y="82"/>
                  </a:lnTo>
                  <a:lnTo>
                    <a:pt x="255" y="70"/>
                  </a:lnTo>
                  <a:lnTo>
                    <a:pt x="249" y="60"/>
                  </a:lnTo>
                  <a:lnTo>
                    <a:pt x="233" y="39"/>
                  </a:lnTo>
                  <a:lnTo>
                    <a:pt x="212" y="22"/>
                  </a:lnTo>
                  <a:lnTo>
                    <a:pt x="201" y="15"/>
                  </a:lnTo>
                  <a:lnTo>
                    <a:pt x="190" y="10"/>
                  </a:lnTo>
                  <a:lnTo>
                    <a:pt x="177" y="5"/>
                  </a:lnTo>
                  <a:lnTo>
                    <a:pt x="163" y="2"/>
                  </a:lnTo>
                  <a:lnTo>
                    <a:pt x="150" y="0"/>
                  </a:lnTo>
                  <a:lnTo>
                    <a:pt x="136" y="0"/>
                  </a:lnTo>
                  <a:lnTo>
                    <a:pt x="123" y="0"/>
                  </a:lnTo>
                  <a:lnTo>
                    <a:pt x="109" y="2"/>
                  </a:lnTo>
                  <a:lnTo>
                    <a:pt x="95" y="5"/>
                  </a:lnTo>
                  <a:lnTo>
                    <a:pt x="83" y="10"/>
                  </a:lnTo>
                  <a:lnTo>
                    <a:pt x="72" y="15"/>
                  </a:lnTo>
                  <a:lnTo>
                    <a:pt x="60" y="22"/>
                  </a:lnTo>
                  <a:lnTo>
                    <a:pt x="40" y="39"/>
                  </a:lnTo>
                  <a:lnTo>
                    <a:pt x="23" y="60"/>
                  </a:lnTo>
                  <a:lnTo>
                    <a:pt x="16" y="70"/>
                  </a:lnTo>
                  <a:lnTo>
                    <a:pt x="10" y="82"/>
                  </a:lnTo>
                  <a:lnTo>
                    <a:pt x="6" y="95"/>
                  </a:lnTo>
                  <a:lnTo>
                    <a:pt x="3" y="107"/>
                  </a:lnTo>
                  <a:lnTo>
                    <a:pt x="1" y="121"/>
                  </a:lnTo>
                  <a:lnTo>
                    <a:pt x="0" y="136"/>
                  </a:lnTo>
                  <a:lnTo>
                    <a:pt x="1" y="149"/>
                  </a:lnTo>
                  <a:lnTo>
                    <a:pt x="3" y="163"/>
                  </a:lnTo>
                  <a:lnTo>
                    <a:pt x="6" y="175"/>
                  </a:lnTo>
                  <a:lnTo>
                    <a:pt x="10" y="188"/>
                  </a:lnTo>
                  <a:lnTo>
                    <a:pt x="16" y="200"/>
                  </a:lnTo>
                  <a:lnTo>
                    <a:pt x="23" y="211"/>
                  </a:lnTo>
                  <a:lnTo>
                    <a:pt x="40" y="232"/>
                  </a:lnTo>
                  <a:lnTo>
                    <a:pt x="60" y="248"/>
                  </a:lnTo>
                  <a:lnTo>
                    <a:pt x="72" y="255"/>
                  </a:lnTo>
                  <a:lnTo>
                    <a:pt x="83" y="260"/>
                  </a:lnTo>
                  <a:lnTo>
                    <a:pt x="95" y="265"/>
                  </a:lnTo>
                  <a:lnTo>
                    <a:pt x="109" y="268"/>
                  </a:lnTo>
                  <a:lnTo>
                    <a:pt x="123" y="270"/>
                  </a:lnTo>
                  <a:lnTo>
                    <a:pt x="136" y="272"/>
                  </a:lnTo>
                  <a:lnTo>
                    <a:pt x="150" y="270"/>
                  </a:lnTo>
                  <a:lnTo>
                    <a:pt x="163" y="268"/>
                  </a:lnTo>
                  <a:lnTo>
                    <a:pt x="177" y="265"/>
                  </a:lnTo>
                  <a:lnTo>
                    <a:pt x="190" y="260"/>
                  </a:lnTo>
                  <a:lnTo>
                    <a:pt x="201" y="255"/>
                  </a:lnTo>
                  <a:lnTo>
                    <a:pt x="212" y="248"/>
                  </a:lnTo>
                  <a:lnTo>
                    <a:pt x="233" y="232"/>
                  </a:lnTo>
                  <a:lnTo>
                    <a:pt x="249" y="211"/>
                  </a:lnTo>
                  <a:lnTo>
                    <a:pt x="255" y="200"/>
                  </a:lnTo>
                  <a:lnTo>
                    <a:pt x="261" y="188"/>
                  </a:lnTo>
                  <a:lnTo>
                    <a:pt x="267" y="175"/>
                  </a:lnTo>
                  <a:lnTo>
                    <a:pt x="269" y="163"/>
                  </a:lnTo>
                  <a:lnTo>
                    <a:pt x="271" y="149"/>
                  </a:lnTo>
                  <a:lnTo>
                    <a:pt x="272" y="136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4" name="Line 86"/>
            <p:cNvSpPr>
              <a:spLocks noChangeShapeType="1"/>
            </p:cNvSpPr>
            <p:nvPr/>
          </p:nvSpPr>
          <p:spPr bwMode="auto">
            <a:xfrm>
              <a:off x="6795740" y="4246711"/>
              <a:ext cx="215900" cy="158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5" name="Freeform 87"/>
            <p:cNvSpPr>
              <a:spLocks/>
            </p:cNvSpPr>
            <p:nvPr/>
          </p:nvSpPr>
          <p:spPr bwMode="auto">
            <a:xfrm>
              <a:off x="7002115" y="4207024"/>
              <a:ext cx="77788" cy="77787"/>
            </a:xfrm>
            <a:custGeom>
              <a:avLst/>
              <a:gdLst>
                <a:gd name="T0" fmla="*/ 0 w 97"/>
                <a:gd name="T1" fmla="*/ 0 h 98"/>
                <a:gd name="T2" fmla="*/ 2147483646 w 97"/>
                <a:gd name="T3" fmla="*/ 2147483646 h 98"/>
                <a:gd name="T4" fmla="*/ 0 w 97"/>
                <a:gd name="T5" fmla="*/ 2147483646 h 98"/>
                <a:gd name="T6" fmla="*/ 0 w 97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7"/>
                <a:gd name="T13" fmla="*/ 0 h 98"/>
                <a:gd name="T14" fmla="*/ 97 w 97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7" h="98">
                  <a:moveTo>
                    <a:pt x="0" y="0"/>
                  </a:moveTo>
                  <a:lnTo>
                    <a:pt x="97" y="50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6" name="Freeform 93"/>
            <p:cNvSpPr>
              <a:spLocks/>
            </p:cNvSpPr>
            <p:nvPr/>
          </p:nvSpPr>
          <p:spPr bwMode="auto">
            <a:xfrm>
              <a:off x="1431578" y="4041924"/>
              <a:ext cx="407987" cy="407987"/>
            </a:xfrm>
            <a:custGeom>
              <a:avLst/>
              <a:gdLst>
                <a:gd name="T0" fmla="*/ 0 w 513"/>
                <a:gd name="T1" fmla="*/ 2147483646 h 514"/>
                <a:gd name="T2" fmla="*/ 2147483646 w 513"/>
                <a:gd name="T3" fmla="*/ 0 h 514"/>
                <a:gd name="T4" fmla="*/ 2147483646 w 513"/>
                <a:gd name="T5" fmla="*/ 2147483646 h 514"/>
                <a:gd name="T6" fmla="*/ 2147483646 w 513"/>
                <a:gd name="T7" fmla="*/ 2147483646 h 514"/>
                <a:gd name="T8" fmla="*/ 0 w 513"/>
                <a:gd name="T9" fmla="*/ 2147483646 h 5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3"/>
                <a:gd name="T16" fmla="*/ 0 h 514"/>
                <a:gd name="T17" fmla="*/ 513 w 513"/>
                <a:gd name="T18" fmla="*/ 514 h 5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3" h="514">
                  <a:moveTo>
                    <a:pt x="0" y="256"/>
                  </a:moveTo>
                  <a:lnTo>
                    <a:pt x="256" y="0"/>
                  </a:lnTo>
                  <a:lnTo>
                    <a:pt x="513" y="256"/>
                  </a:lnTo>
                  <a:lnTo>
                    <a:pt x="256" y="514"/>
                  </a:lnTo>
                  <a:lnTo>
                    <a:pt x="0" y="2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7" name="Freeform 94"/>
            <p:cNvSpPr>
              <a:spLocks/>
            </p:cNvSpPr>
            <p:nvPr/>
          </p:nvSpPr>
          <p:spPr bwMode="auto">
            <a:xfrm>
              <a:off x="1431578" y="4041924"/>
              <a:ext cx="407987" cy="407987"/>
            </a:xfrm>
            <a:custGeom>
              <a:avLst/>
              <a:gdLst>
                <a:gd name="T0" fmla="*/ 0 w 513"/>
                <a:gd name="T1" fmla="*/ 2147483646 h 514"/>
                <a:gd name="T2" fmla="*/ 2147483646 w 513"/>
                <a:gd name="T3" fmla="*/ 0 h 514"/>
                <a:gd name="T4" fmla="*/ 2147483646 w 513"/>
                <a:gd name="T5" fmla="*/ 2147483646 h 514"/>
                <a:gd name="T6" fmla="*/ 2147483646 w 513"/>
                <a:gd name="T7" fmla="*/ 2147483646 h 514"/>
                <a:gd name="T8" fmla="*/ 0 w 513"/>
                <a:gd name="T9" fmla="*/ 2147483646 h 5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3"/>
                <a:gd name="T16" fmla="*/ 0 h 514"/>
                <a:gd name="T17" fmla="*/ 513 w 513"/>
                <a:gd name="T18" fmla="*/ 514 h 5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3" h="514">
                  <a:moveTo>
                    <a:pt x="0" y="256"/>
                  </a:moveTo>
                  <a:lnTo>
                    <a:pt x="256" y="0"/>
                  </a:lnTo>
                  <a:lnTo>
                    <a:pt x="513" y="256"/>
                  </a:lnTo>
                  <a:lnTo>
                    <a:pt x="256" y="514"/>
                  </a:lnTo>
                  <a:lnTo>
                    <a:pt x="0" y="256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8" name="Line 95"/>
            <p:cNvSpPr>
              <a:spLocks noChangeShapeType="1"/>
            </p:cNvSpPr>
            <p:nvPr/>
          </p:nvSpPr>
          <p:spPr bwMode="auto">
            <a:xfrm>
              <a:off x="1634778" y="4143524"/>
              <a:ext cx="1587" cy="204787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9" name="Line 96"/>
            <p:cNvSpPr>
              <a:spLocks noChangeShapeType="1"/>
            </p:cNvSpPr>
            <p:nvPr/>
          </p:nvSpPr>
          <p:spPr bwMode="auto">
            <a:xfrm>
              <a:off x="1533178" y="4245124"/>
              <a:ext cx="204787" cy="1587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0" name="Freeform 97"/>
            <p:cNvSpPr>
              <a:spLocks/>
            </p:cNvSpPr>
            <p:nvPr/>
          </p:nvSpPr>
          <p:spPr bwMode="auto">
            <a:xfrm>
              <a:off x="2692053" y="4622949"/>
              <a:ext cx="269875" cy="269875"/>
            </a:xfrm>
            <a:custGeom>
              <a:avLst/>
              <a:gdLst>
                <a:gd name="T0" fmla="*/ 2147483646 w 340"/>
                <a:gd name="T1" fmla="*/ 2147483646 h 340"/>
                <a:gd name="T2" fmla="*/ 2147483646 w 340"/>
                <a:gd name="T3" fmla="*/ 2147483646 h 340"/>
                <a:gd name="T4" fmla="*/ 2147483646 w 340"/>
                <a:gd name="T5" fmla="*/ 2147483646 h 340"/>
                <a:gd name="T6" fmla="*/ 2147483646 w 340"/>
                <a:gd name="T7" fmla="*/ 2147483646 h 340"/>
                <a:gd name="T8" fmla="*/ 2147483646 w 340"/>
                <a:gd name="T9" fmla="*/ 2147483646 h 340"/>
                <a:gd name="T10" fmla="*/ 2147483646 w 340"/>
                <a:gd name="T11" fmla="*/ 2147483646 h 340"/>
                <a:gd name="T12" fmla="*/ 2147483646 w 340"/>
                <a:gd name="T13" fmla="*/ 2147483646 h 340"/>
                <a:gd name="T14" fmla="*/ 2147483646 w 340"/>
                <a:gd name="T15" fmla="*/ 0 h 340"/>
                <a:gd name="T16" fmla="*/ 2147483646 w 340"/>
                <a:gd name="T17" fmla="*/ 0 h 340"/>
                <a:gd name="T18" fmla="*/ 2147483646 w 340"/>
                <a:gd name="T19" fmla="*/ 2147483646 h 340"/>
                <a:gd name="T20" fmla="*/ 2147483646 w 340"/>
                <a:gd name="T21" fmla="*/ 2147483646 h 340"/>
                <a:gd name="T22" fmla="*/ 2147483646 w 340"/>
                <a:gd name="T23" fmla="*/ 2147483646 h 340"/>
                <a:gd name="T24" fmla="*/ 2147483646 w 340"/>
                <a:gd name="T25" fmla="*/ 2147483646 h 340"/>
                <a:gd name="T26" fmla="*/ 2147483646 w 340"/>
                <a:gd name="T27" fmla="*/ 2147483646 h 340"/>
                <a:gd name="T28" fmla="*/ 2147483646 w 340"/>
                <a:gd name="T29" fmla="*/ 2147483646 h 340"/>
                <a:gd name="T30" fmla="*/ 2147483646 w 340"/>
                <a:gd name="T31" fmla="*/ 2147483646 h 340"/>
                <a:gd name="T32" fmla="*/ 2147483646 w 340"/>
                <a:gd name="T33" fmla="*/ 2147483646 h 340"/>
                <a:gd name="T34" fmla="*/ 2147483646 w 340"/>
                <a:gd name="T35" fmla="*/ 2147483646 h 340"/>
                <a:gd name="T36" fmla="*/ 2147483646 w 340"/>
                <a:gd name="T37" fmla="*/ 2147483646 h 340"/>
                <a:gd name="T38" fmla="*/ 2147483646 w 340"/>
                <a:gd name="T39" fmla="*/ 2147483646 h 340"/>
                <a:gd name="T40" fmla="*/ 2147483646 w 340"/>
                <a:gd name="T41" fmla="*/ 2147483646 h 340"/>
                <a:gd name="T42" fmla="*/ 2147483646 w 340"/>
                <a:gd name="T43" fmla="*/ 2147483646 h 340"/>
                <a:gd name="T44" fmla="*/ 2147483646 w 340"/>
                <a:gd name="T45" fmla="*/ 2147483646 h 340"/>
                <a:gd name="T46" fmla="*/ 2147483646 w 340"/>
                <a:gd name="T47" fmla="*/ 2147483646 h 340"/>
                <a:gd name="T48" fmla="*/ 2147483646 w 340"/>
                <a:gd name="T49" fmla="*/ 2147483646 h 340"/>
                <a:gd name="T50" fmla="*/ 2147483646 w 340"/>
                <a:gd name="T51" fmla="*/ 2147483646 h 340"/>
                <a:gd name="T52" fmla="*/ 2147483646 w 340"/>
                <a:gd name="T53" fmla="*/ 2147483646 h 340"/>
                <a:gd name="T54" fmla="*/ 2147483646 w 340"/>
                <a:gd name="T55" fmla="*/ 2147483646 h 340"/>
                <a:gd name="T56" fmla="*/ 2147483646 w 340"/>
                <a:gd name="T57" fmla="*/ 2147483646 h 340"/>
                <a:gd name="T58" fmla="*/ 2147483646 w 340"/>
                <a:gd name="T59" fmla="*/ 2147483646 h 340"/>
                <a:gd name="T60" fmla="*/ 2147483646 w 340"/>
                <a:gd name="T61" fmla="*/ 2147483646 h 340"/>
                <a:gd name="T62" fmla="*/ 2147483646 w 340"/>
                <a:gd name="T63" fmla="*/ 214748364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0"/>
                <a:gd name="T97" fmla="*/ 0 h 340"/>
                <a:gd name="T98" fmla="*/ 340 w 340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0" h="340">
                  <a:moveTo>
                    <a:pt x="340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8" y="103"/>
                  </a:lnTo>
                  <a:lnTo>
                    <a:pt x="320" y="89"/>
                  </a:lnTo>
                  <a:lnTo>
                    <a:pt x="312" y="75"/>
                  </a:lnTo>
                  <a:lnTo>
                    <a:pt x="302" y="62"/>
                  </a:lnTo>
                  <a:lnTo>
                    <a:pt x="291" y="50"/>
                  </a:lnTo>
                  <a:lnTo>
                    <a:pt x="279" y="39"/>
                  </a:lnTo>
                  <a:lnTo>
                    <a:pt x="265" y="29"/>
                  </a:lnTo>
                  <a:lnTo>
                    <a:pt x="252" y="21"/>
                  </a:lnTo>
                  <a:lnTo>
                    <a:pt x="237" y="13"/>
                  </a:lnTo>
                  <a:lnTo>
                    <a:pt x="221" y="7"/>
                  </a:lnTo>
                  <a:lnTo>
                    <a:pt x="205" y="4"/>
                  </a:lnTo>
                  <a:lnTo>
                    <a:pt x="188" y="0"/>
                  </a:lnTo>
                  <a:lnTo>
                    <a:pt x="170" y="0"/>
                  </a:lnTo>
                  <a:lnTo>
                    <a:pt x="153" y="0"/>
                  </a:lnTo>
                  <a:lnTo>
                    <a:pt x="136" y="4"/>
                  </a:lnTo>
                  <a:lnTo>
                    <a:pt x="120" y="7"/>
                  </a:lnTo>
                  <a:lnTo>
                    <a:pt x="104" y="13"/>
                  </a:lnTo>
                  <a:lnTo>
                    <a:pt x="90" y="21"/>
                  </a:lnTo>
                  <a:lnTo>
                    <a:pt x="76" y="29"/>
                  </a:lnTo>
                  <a:lnTo>
                    <a:pt x="62" y="39"/>
                  </a:lnTo>
                  <a:lnTo>
                    <a:pt x="50" y="50"/>
                  </a:lnTo>
                  <a:lnTo>
                    <a:pt x="40" y="62"/>
                  </a:lnTo>
                  <a:lnTo>
                    <a:pt x="29" y="75"/>
                  </a:lnTo>
                  <a:lnTo>
                    <a:pt x="22" y="89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5" y="135"/>
                  </a:lnTo>
                  <a:lnTo>
                    <a:pt x="1" y="152"/>
                  </a:lnTo>
                  <a:lnTo>
                    <a:pt x="0" y="170"/>
                  </a:lnTo>
                  <a:lnTo>
                    <a:pt x="1" y="187"/>
                  </a:lnTo>
                  <a:lnTo>
                    <a:pt x="5" y="204"/>
                  </a:lnTo>
                  <a:lnTo>
                    <a:pt x="8" y="220"/>
                  </a:lnTo>
                  <a:lnTo>
                    <a:pt x="14" y="236"/>
                  </a:lnTo>
                  <a:lnTo>
                    <a:pt x="22" y="251"/>
                  </a:lnTo>
                  <a:lnTo>
                    <a:pt x="29" y="264"/>
                  </a:lnTo>
                  <a:lnTo>
                    <a:pt x="40" y="278"/>
                  </a:lnTo>
                  <a:lnTo>
                    <a:pt x="50" y="291"/>
                  </a:lnTo>
                  <a:lnTo>
                    <a:pt x="62" y="301"/>
                  </a:lnTo>
                  <a:lnTo>
                    <a:pt x="76" y="311"/>
                  </a:lnTo>
                  <a:lnTo>
                    <a:pt x="90" y="319"/>
                  </a:lnTo>
                  <a:lnTo>
                    <a:pt x="104" y="327"/>
                  </a:lnTo>
                  <a:lnTo>
                    <a:pt x="120" y="332"/>
                  </a:lnTo>
                  <a:lnTo>
                    <a:pt x="136" y="337"/>
                  </a:lnTo>
                  <a:lnTo>
                    <a:pt x="153" y="339"/>
                  </a:lnTo>
                  <a:lnTo>
                    <a:pt x="170" y="340"/>
                  </a:lnTo>
                  <a:lnTo>
                    <a:pt x="188" y="339"/>
                  </a:lnTo>
                  <a:lnTo>
                    <a:pt x="205" y="337"/>
                  </a:lnTo>
                  <a:lnTo>
                    <a:pt x="221" y="332"/>
                  </a:lnTo>
                  <a:lnTo>
                    <a:pt x="237" y="327"/>
                  </a:lnTo>
                  <a:lnTo>
                    <a:pt x="252" y="319"/>
                  </a:lnTo>
                  <a:lnTo>
                    <a:pt x="265" y="311"/>
                  </a:lnTo>
                  <a:lnTo>
                    <a:pt x="279" y="301"/>
                  </a:lnTo>
                  <a:lnTo>
                    <a:pt x="291" y="291"/>
                  </a:lnTo>
                  <a:lnTo>
                    <a:pt x="302" y="278"/>
                  </a:lnTo>
                  <a:lnTo>
                    <a:pt x="312" y="264"/>
                  </a:lnTo>
                  <a:lnTo>
                    <a:pt x="320" y="251"/>
                  </a:lnTo>
                  <a:lnTo>
                    <a:pt x="328" y="236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1" name="Freeform 98"/>
            <p:cNvSpPr>
              <a:spLocks/>
            </p:cNvSpPr>
            <p:nvPr/>
          </p:nvSpPr>
          <p:spPr bwMode="auto">
            <a:xfrm>
              <a:off x="2692053" y="4622949"/>
              <a:ext cx="269875" cy="269875"/>
            </a:xfrm>
            <a:custGeom>
              <a:avLst/>
              <a:gdLst>
                <a:gd name="T0" fmla="*/ 2147483646 w 340"/>
                <a:gd name="T1" fmla="*/ 2147483646 h 340"/>
                <a:gd name="T2" fmla="*/ 2147483646 w 340"/>
                <a:gd name="T3" fmla="*/ 2147483646 h 340"/>
                <a:gd name="T4" fmla="*/ 2147483646 w 340"/>
                <a:gd name="T5" fmla="*/ 2147483646 h 340"/>
                <a:gd name="T6" fmla="*/ 2147483646 w 340"/>
                <a:gd name="T7" fmla="*/ 2147483646 h 340"/>
                <a:gd name="T8" fmla="*/ 2147483646 w 340"/>
                <a:gd name="T9" fmla="*/ 2147483646 h 340"/>
                <a:gd name="T10" fmla="*/ 2147483646 w 340"/>
                <a:gd name="T11" fmla="*/ 2147483646 h 340"/>
                <a:gd name="T12" fmla="*/ 2147483646 w 340"/>
                <a:gd name="T13" fmla="*/ 2147483646 h 340"/>
                <a:gd name="T14" fmla="*/ 2147483646 w 340"/>
                <a:gd name="T15" fmla="*/ 0 h 340"/>
                <a:gd name="T16" fmla="*/ 2147483646 w 340"/>
                <a:gd name="T17" fmla="*/ 0 h 340"/>
                <a:gd name="T18" fmla="*/ 2147483646 w 340"/>
                <a:gd name="T19" fmla="*/ 2147483646 h 340"/>
                <a:gd name="T20" fmla="*/ 2147483646 w 340"/>
                <a:gd name="T21" fmla="*/ 2147483646 h 340"/>
                <a:gd name="T22" fmla="*/ 2147483646 w 340"/>
                <a:gd name="T23" fmla="*/ 2147483646 h 340"/>
                <a:gd name="T24" fmla="*/ 2147483646 w 340"/>
                <a:gd name="T25" fmla="*/ 2147483646 h 340"/>
                <a:gd name="T26" fmla="*/ 2147483646 w 340"/>
                <a:gd name="T27" fmla="*/ 2147483646 h 340"/>
                <a:gd name="T28" fmla="*/ 2147483646 w 340"/>
                <a:gd name="T29" fmla="*/ 2147483646 h 340"/>
                <a:gd name="T30" fmla="*/ 2147483646 w 340"/>
                <a:gd name="T31" fmla="*/ 2147483646 h 340"/>
                <a:gd name="T32" fmla="*/ 2147483646 w 340"/>
                <a:gd name="T33" fmla="*/ 2147483646 h 340"/>
                <a:gd name="T34" fmla="*/ 2147483646 w 340"/>
                <a:gd name="T35" fmla="*/ 2147483646 h 340"/>
                <a:gd name="T36" fmla="*/ 2147483646 w 340"/>
                <a:gd name="T37" fmla="*/ 2147483646 h 340"/>
                <a:gd name="T38" fmla="*/ 2147483646 w 340"/>
                <a:gd name="T39" fmla="*/ 2147483646 h 340"/>
                <a:gd name="T40" fmla="*/ 2147483646 w 340"/>
                <a:gd name="T41" fmla="*/ 2147483646 h 340"/>
                <a:gd name="T42" fmla="*/ 2147483646 w 340"/>
                <a:gd name="T43" fmla="*/ 2147483646 h 340"/>
                <a:gd name="T44" fmla="*/ 2147483646 w 340"/>
                <a:gd name="T45" fmla="*/ 2147483646 h 340"/>
                <a:gd name="T46" fmla="*/ 2147483646 w 340"/>
                <a:gd name="T47" fmla="*/ 2147483646 h 340"/>
                <a:gd name="T48" fmla="*/ 2147483646 w 340"/>
                <a:gd name="T49" fmla="*/ 2147483646 h 340"/>
                <a:gd name="T50" fmla="*/ 2147483646 w 340"/>
                <a:gd name="T51" fmla="*/ 2147483646 h 340"/>
                <a:gd name="T52" fmla="*/ 2147483646 w 340"/>
                <a:gd name="T53" fmla="*/ 2147483646 h 340"/>
                <a:gd name="T54" fmla="*/ 2147483646 w 340"/>
                <a:gd name="T55" fmla="*/ 2147483646 h 340"/>
                <a:gd name="T56" fmla="*/ 2147483646 w 340"/>
                <a:gd name="T57" fmla="*/ 2147483646 h 340"/>
                <a:gd name="T58" fmla="*/ 2147483646 w 340"/>
                <a:gd name="T59" fmla="*/ 2147483646 h 340"/>
                <a:gd name="T60" fmla="*/ 2147483646 w 340"/>
                <a:gd name="T61" fmla="*/ 2147483646 h 340"/>
                <a:gd name="T62" fmla="*/ 2147483646 w 340"/>
                <a:gd name="T63" fmla="*/ 214748364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0"/>
                <a:gd name="T97" fmla="*/ 0 h 340"/>
                <a:gd name="T98" fmla="*/ 340 w 340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0" h="340">
                  <a:moveTo>
                    <a:pt x="340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8" y="103"/>
                  </a:lnTo>
                  <a:lnTo>
                    <a:pt x="320" y="89"/>
                  </a:lnTo>
                  <a:lnTo>
                    <a:pt x="312" y="75"/>
                  </a:lnTo>
                  <a:lnTo>
                    <a:pt x="302" y="62"/>
                  </a:lnTo>
                  <a:lnTo>
                    <a:pt x="291" y="50"/>
                  </a:lnTo>
                  <a:lnTo>
                    <a:pt x="279" y="39"/>
                  </a:lnTo>
                  <a:lnTo>
                    <a:pt x="265" y="29"/>
                  </a:lnTo>
                  <a:lnTo>
                    <a:pt x="252" y="21"/>
                  </a:lnTo>
                  <a:lnTo>
                    <a:pt x="237" y="13"/>
                  </a:lnTo>
                  <a:lnTo>
                    <a:pt x="221" y="7"/>
                  </a:lnTo>
                  <a:lnTo>
                    <a:pt x="205" y="4"/>
                  </a:lnTo>
                  <a:lnTo>
                    <a:pt x="188" y="0"/>
                  </a:lnTo>
                  <a:lnTo>
                    <a:pt x="170" y="0"/>
                  </a:lnTo>
                  <a:lnTo>
                    <a:pt x="153" y="0"/>
                  </a:lnTo>
                  <a:lnTo>
                    <a:pt x="136" y="4"/>
                  </a:lnTo>
                  <a:lnTo>
                    <a:pt x="120" y="7"/>
                  </a:lnTo>
                  <a:lnTo>
                    <a:pt x="104" y="13"/>
                  </a:lnTo>
                  <a:lnTo>
                    <a:pt x="90" y="21"/>
                  </a:lnTo>
                  <a:lnTo>
                    <a:pt x="76" y="29"/>
                  </a:lnTo>
                  <a:lnTo>
                    <a:pt x="62" y="39"/>
                  </a:lnTo>
                  <a:lnTo>
                    <a:pt x="50" y="50"/>
                  </a:lnTo>
                  <a:lnTo>
                    <a:pt x="40" y="62"/>
                  </a:lnTo>
                  <a:lnTo>
                    <a:pt x="29" y="75"/>
                  </a:lnTo>
                  <a:lnTo>
                    <a:pt x="22" y="89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5" y="135"/>
                  </a:lnTo>
                  <a:lnTo>
                    <a:pt x="1" y="152"/>
                  </a:lnTo>
                  <a:lnTo>
                    <a:pt x="0" y="170"/>
                  </a:lnTo>
                  <a:lnTo>
                    <a:pt x="1" y="187"/>
                  </a:lnTo>
                  <a:lnTo>
                    <a:pt x="5" y="204"/>
                  </a:lnTo>
                  <a:lnTo>
                    <a:pt x="8" y="220"/>
                  </a:lnTo>
                  <a:lnTo>
                    <a:pt x="14" y="236"/>
                  </a:lnTo>
                  <a:lnTo>
                    <a:pt x="22" y="251"/>
                  </a:lnTo>
                  <a:lnTo>
                    <a:pt x="29" y="264"/>
                  </a:lnTo>
                  <a:lnTo>
                    <a:pt x="40" y="278"/>
                  </a:lnTo>
                  <a:lnTo>
                    <a:pt x="50" y="291"/>
                  </a:lnTo>
                  <a:lnTo>
                    <a:pt x="62" y="301"/>
                  </a:lnTo>
                  <a:lnTo>
                    <a:pt x="76" y="311"/>
                  </a:lnTo>
                  <a:lnTo>
                    <a:pt x="90" y="319"/>
                  </a:lnTo>
                  <a:lnTo>
                    <a:pt x="104" y="327"/>
                  </a:lnTo>
                  <a:lnTo>
                    <a:pt x="120" y="332"/>
                  </a:lnTo>
                  <a:lnTo>
                    <a:pt x="136" y="337"/>
                  </a:lnTo>
                  <a:lnTo>
                    <a:pt x="153" y="339"/>
                  </a:lnTo>
                  <a:lnTo>
                    <a:pt x="170" y="340"/>
                  </a:lnTo>
                  <a:lnTo>
                    <a:pt x="188" y="339"/>
                  </a:lnTo>
                  <a:lnTo>
                    <a:pt x="205" y="337"/>
                  </a:lnTo>
                  <a:lnTo>
                    <a:pt x="221" y="332"/>
                  </a:lnTo>
                  <a:lnTo>
                    <a:pt x="237" y="327"/>
                  </a:lnTo>
                  <a:lnTo>
                    <a:pt x="252" y="319"/>
                  </a:lnTo>
                  <a:lnTo>
                    <a:pt x="265" y="311"/>
                  </a:lnTo>
                  <a:lnTo>
                    <a:pt x="279" y="301"/>
                  </a:lnTo>
                  <a:lnTo>
                    <a:pt x="291" y="291"/>
                  </a:lnTo>
                  <a:lnTo>
                    <a:pt x="302" y="278"/>
                  </a:lnTo>
                  <a:lnTo>
                    <a:pt x="312" y="264"/>
                  </a:lnTo>
                  <a:lnTo>
                    <a:pt x="320" y="251"/>
                  </a:lnTo>
                  <a:lnTo>
                    <a:pt x="328" y="236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0" y="170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2" name="Freeform 99"/>
            <p:cNvSpPr>
              <a:spLocks/>
            </p:cNvSpPr>
            <p:nvPr/>
          </p:nvSpPr>
          <p:spPr bwMode="auto">
            <a:xfrm>
              <a:off x="2719040" y="4649936"/>
              <a:ext cx="215900" cy="215900"/>
            </a:xfrm>
            <a:custGeom>
              <a:avLst/>
              <a:gdLst>
                <a:gd name="T0" fmla="*/ 2147483646 w 272"/>
                <a:gd name="T1" fmla="*/ 2147483646 h 272"/>
                <a:gd name="T2" fmla="*/ 2147483646 w 272"/>
                <a:gd name="T3" fmla="*/ 2147483646 h 272"/>
                <a:gd name="T4" fmla="*/ 2147483646 w 272"/>
                <a:gd name="T5" fmla="*/ 2147483646 h 272"/>
                <a:gd name="T6" fmla="*/ 2147483646 w 272"/>
                <a:gd name="T7" fmla="*/ 2147483646 h 272"/>
                <a:gd name="T8" fmla="*/ 2147483646 w 272"/>
                <a:gd name="T9" fmla="*/ 2147483646 h 272"/>
                <a:gd name="T10" fmla="*/ 2147483646 w 272"/>
                <a:gd name="T11" fmla="*/ 2147483646 h 272"/>
                <a:gd name="T12" fmla="*/ 2147483646 w 272"/>
                <a:gd name="T13" fmla="*/ 2147483646 h 272"/>
                <a:gd name="T14" fmla="*/ 2147483646 w 272"/>
                <a:gd name="T15" fmla="*/ 2147483646 h 272"/>
                <a:gd name="T16" fmla="*/ 2147483646 w 272"/>
                <a:gd name="T17" fmla="*/ 2147483646 h 272"/>
                <a:gd name="T18" fmla="*/ 2147483646 w 272"/>
                <a:gd name="T19" fmla="*/ 2147483646 h 272"/>
                <a:gd name="T20" fmla="*/ 2147483646 w 272"/>
                <a:gd name="T21" fmla="*/ 2147483646 h 272"/>
                <a:gd name="T22" fmla="*/ 2147483646 w 272"/>
                <a:gd name="T23" fmla="*/ 2147483646 h 272"/>
                <a:gd name="T24" fmla="*/ 2147483646 w 272"/>
                <a:gd name="T25" fmla="*/ 2147483646 h 272"/>
                <a:gd name="T26" fmla="*/ 2147483646 w 272"/>
                <a:gd name="T27" fmla="*/ 0 h 272"/>
                <a:gd name="T28" fmla="*/ 2147483646 w 272"/>
                <a:gd name="T29" fmla="*/ 0 h 272"/>
                <a:gd name="T30" fmla="*/ 2147483646 w 272"/>
                <a:gd name="T31" fmla="*/ 0 h 272"/>
                <a:gd name="T32" fmla="*/ 2147483646 w 272"/>
                <a:gd name="T33" fmla="*/ 2147483646 h 272"/>
                <a:gd name="T34" fmla="*/ 2147483646 w 272"/>
                <a:gd name="T35" fmla="*/ 2147483646 h 272"/>
                <a:gd name="T36" fmla="*/ 2147483646 w 272"/>
                <a:gd name="T37" fmla="*/ 2147483646 h 272"/>
                <a:gd name="T38" fmla="*/ 2147483646 w 272"/>
                <a:gd name="T39" fmla="*/ 2147483646 h 272"/>
                <a:gd name="T40" fmla="*/ 2147483646 w 272"/>
                <a:gd name="T41" fmla="*/ 2147483646 h 272"/>
                <a:gd name="T42" fmla="*/ 2147483646 w 272"/>
                <a:gd name="T43" fmla="*/ 2147483646 h 272"/>
                <a:gd name="T44" fmla="*/ 2147483646 w 272"/>
                <a:gd name="T45" fmla="*/ 2147483646 h 272"/>
                <a:gd name="T46" fmla="*/ 2147483646 w 272"/>
                <a:gd name="T47" fmla="*/ 2147483646 h 272"/>
                <a:gd name="T48" fmla="*/ 2147483646 w 272"/>
                <a:gd name="T49" fmla="*/ 2147483646 h 272"/>
                <a:gd name="T50" fmla="*/ 2147483646 w 272"/>
                <a:gd name="T51" fmla="*/ 2147483646 h 272"/>
                <a:gd name="T52" fmla="*/ 2147483646 w 272"/>
                <a:gd name="T53" fmla="*/ 2147483646 h 272"/>
                <a:gd name="T54" fmla="*/ 2147483646 w 272"/>
                <a:gd name="T55" fmla="*/ 2147483646 h 272"/>
                <a:gd name="T56" fmla="*/ 0 w 272"/>
                <a:gd name="T57" fmla="*/ 2147483646 h 272"/>
                <a:gd name="T58" fmla="*/ 2147483646 w 272"/>
                <a:gd name="T59" fmla="*/ 2147483646 h 272"/>
                <a:gd name="T60" fmla="*/ 2147483646 w 272"/>
                <a:gd name="T61" fmla="*/ 2147483646 h 272"/>
                <a:gd name="T62" fmla="*/ 2147483646 w 272"/>
                <a:gd name="T63" fmla="*/ 2147483646 h 272"/>
                <a:gd name="T64" fmla="*/ 2147483646 w 272"/>
                <a:gd name="T65" fmla="*/ 2147483646 h 272"/>
                <a:gd name="T66" fmla="*/ 2147483646 w 272"/>
                <a:gd name="T67" fmla="*/ 2147483646 h 272"/>
                <a:gd name="T68" fmla="*/ 2147483646 w 272"/>
                <a:gd name="T69" fmla="*/ 2147483646 h 272"/>
                <a:gd name="T70" fmla="*/ 2147483646 w 272"/>
                <a:gd name="T71" fmla="*/ 2147483646 h 272"/>
                <a:gd name="T72" fmla="*/ 2147483646 w 272"/>
                <a:gd name="T73" fmla="*/ 2147483646 h 272"/>
                <a:gd name="T74" fmla="*/ 2147483646 w 272"/>
                <a:gd name="T75" fmla="*/ 2147483646 h 272"/>
                <a:gd name="T76" fmla="*/ 2147483646 w 272"/>
                <a:gd name="T77" fmla="*/ 2147483646 h 272"/>
                <a:gd name="T78" fmla="*/ 2147483646 w 272"/>
                <a:gd name="T79" fmla="*/ 2147483646 h 272"/>
                <a:gd name="T80" fmla="*/ 2147483646 w 272"/>
                <a:gd name="T81" fmla="*/ 2147483646 h 272"/>
                <a:gd name="T82" fmla="*/ 2147483646 w 272"/>
                <a:gd name="T83" fmla="*/ 2147483646 h 272"/>
                <a:gd name="T84" fmla="*/ 2147483646 w 272"/>
                <a:gd name="T85" fmla="*/ 2147483646 h 272"/>
                <a:gd name="T86" fmla="*/ 2147483646 w 272"/>
                <a:gd name="T87" fmla="*/ 2147483646 h 272"/>
                <a:gd name="T88" fmla="*/ 2147483646 w 272"/>
                <a:gd name="T89" fmla="*/ 2147483646 h 272"/>
                <a:gd name="T90" fmla="*/ 2147483646 w 272"/>
                <a:gd name="T91" fmla="*/ 2147483646 h 272"/>
                <a:gd name="T92" fmla="*/ 2147483646 w 272"/>
                <a:gd name="T93" fmla="*/ 2147483646 h 272"/>
                <a:gd name="T94" fmla="*/ 2147483646 w 272"/>
                <a:gd name="T95" fmla="*/ 2147483646 h 272"/>
                <a:gd name="T96" fmla="*/ 2147483646 w 272"/>
                <a:gd name="T97" fmla="*/ 2147483646 h 272"/>
                <a:gd name="T98" fmla="*/ 2147483646 w 272"/>
                <a:gd name="T99" fmla="*/ 2147483646 h 272"/>
                <a:gd name="T100" fmla="*/ 2147483646 w 272"/>
                <a:gd name="T101" fmla="*/ 2147483646 h 272"/>
                <a:gd name="T102" fmla="*/ 2147483646 w 272"/>
                <a:gd name="T103" fmla="*/ 2147483646 h 272"/>
                <a:gd name="T104" fmla="*/ 2147483646 w 272"/>
                <a:gd name="T105" fmla="*/ 2147483646 h 272"/>
                <a:gd name="T106" fmla="*/ 2147483646 w 272"/>
                <a:gd name="T107" fmla="*/ 2147483646 h 272"/>
                <a:gd name="T108" fmla="*/ 2147483646 w 272"/>
                <a:gd name="T109" fmla="*/ 2147483646 h 272"/>
                <a:gd name="T110" fmla="*/ 2147483646 w 272"/>
                <a:gd name="T111" fmla="*/ 2147483646 h 272"/>
                <a:gd name="T112" fmla="*/ 2147483646 w 272"/>
                <a:gd name="T113" fmla="*/ 2147483646 h 27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2"/>
                <a:gd name="T172" fmla="*/ 0 h 272"/>
                <a:gd name="T173" fmla="*/ 272 w 272"/>
                <a:gd name="T174" fmla="*/ 272 h 27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2" h="272">
                  <a:moveTo>
                    <a:pt x="272" y="136"/>
                  </a:moveTo>
                  <a:lnTo>
                    <a:pt x="272" y="122"/>
                  </a:lnTo>
                  <a:lnTo>
                    <a:pt x="270" y="108"/>
                  </a:lnTo>
                  <a:lnTo>
                    <a:pt x="266" y="96"/>
                  </a:lnTo>
                  <a:lnTo>
                    <a:pt x="262" y="83"/>
                  </a:lnTo>
                  <a:lnTo>
                    <a:pt x="256" y="71"/>
                  </a:lnTo>
                  <a:lnTo>
                    <a:pt x="249" y="60"/>
                  </a:lnTo>
                  <a:lnTo>
                    <a:pt x="232" y="40"/>
                  </a:lnTo>
                  <a:lnTo>
                    <a:pt x="213" y="23"/>
                  </a:lnTo>
                  <a:lnTo>
                    <a:pt x="202" y="16"/>
                  </a:lnTo>
                  <a:lnTo>
                    <a:pt x="189" y="11"/>
                  </a:lnTo>
                  <a:lnTo>
                    <a:pt x="177" y="6"/>
                  </a:lnTo>
                  <a:lnTo>
                    <a:pt x="164" y="3"/>
                  </a:lnTo>
                  <a:lnTo>
                    <a:pt x="151" y="0"/>
                  </a:lnTo>
                  <a:lnTo>
                    <a:pt x="136" y="0"/>
                  </a:lnTo>
                  <a:lnTo>
                    <a:pt x="122" y="0"/>
                  </a:lnTo>
                  <a:lnTo>
                    <a:pt x="109" y="3"/>
                  </a:lnTo>
                  <a:lnTo>
                    <a:pt x="96" y="6"/>
                  </a:lnTo>
                  <a:lnTo>
                    <a:pt x="84" y="11"/>
                  </a:lnTo>
                  <a:lnTo>
                    <a:pt x="71" y="16"/>
                  </a:lnTo>
                  <a:lnTo>
                    <a:pt x="60" y="23"/>
                  </a:lnTo>
                  <a:lnTo>
                    <a:pt x="41" y="40"/>
                  </a:lnTo>
                  <a:lnTo>
                    <a:pt x="24" y="60"/>
                  </a:lnTo>
                  <a:lnTo>
                    <a:pt x="17" y="71"/>
                  </a:lnTo>
                  <a:lnTo>
                    <a:pt x="11" y="83"/>
                  </a:lnTo>
                  <a:lnTo>
                    <a:pt x="7" y="96"/>
                  </a:lnTo>
                  <a:lnTo>
                    <a:pt x="3" y="108"/>
                  </a:lnTo>
                  <a:lnTo>
                    <a:pt x="1" y="122"/>
                  </a:lnTo>
                  <a:lnTo>
                    <a:pt x="0" y="136"/>
                  </a:lnTo>
                  <a:lnTo>
                    <a:pt x="1" y="150"/>
                  </a:lnTo>
                  <a:lnTo>
                    <a:pt x="3" y="164"/>
                  </a:lnTo>
                  <a:lnTo>
                    <a:pt x="7" y="176"/>
                  </a:lnTo>
                  <a:lnTo>
                    <a:pt x="11" y="189"/>
                  </a:lnTo>
                  <a:lnTo>
                    <a:pt x="17" y="201"/>
                  </a:lnTo>
                  <a:lnTo>
                    <a:pt x="24" y="212"/>
                  </a:lnTo>
                  <a:lnTo>
                    <a:pt x="41" y="232"/>
                  </a:lnTo>
                  <a:lnTo>
                    <a:pt x="60" y="249"/>
                  </a:lnTo>
                  <a:lnTo>
                    <a:pt x="71" y="255"/>
                  </a:lnTo>
                  <a:lnTo>
                    <a:pt x="84" y="261"/>
                  </a:lnTo>
                  <a:lnTo>
                    <a:pt x="96" y="266"/>
                  </a:lnTo>
                  <a:lnTo>
                    <a:pt x="109" y="269"/>
                  </a:lnTo>
                  <a:lnTo>
                    <a:pt x="122" y="271"/>
                  </a:lnTo>
                  <a:lnTo>
                    <a:pt x="136" y="272"/>
                  </a:lnTo>
                  <a:lnTo>
                    <a:pt x="151" y="271"/>
                  </a:lnTo>
                  <a:lnTo>
                    <a:pt x="164" y="269"/>
                  </a:lnTo>
                  <a:lnTo>
                    <a:pt x="177" y="266"/>
                  </a:lnTo>
                  <a:lnTo>
                    <a:pt x="189" y="261"/>
                  </a:lnTo>
                  <a:lnTo>
                    <a:pt x="202" y="255"/>
                  </a:lnTo>
                  <a:lnTo>
                    <a:pt x="213" y="249"/>
                  </a:lnTo>
                  <a:lnTo>
                    <a:pt x="232" y="232"/>
                  </a:lnTo>
                  <a:lnTo>
                    <a:pt x="249" y="212"/>
                  </a:lnTo>
                  <a:lnTo>
                    <a:pt x="256" y="201"/>
                  </a:lnTo>
                  <a:lnTo>
                    <a:pt x="262" y="189"/>
                  </a:lnTo>
                  <a:lnTo>
                    <a:pt x="266" y="176"/>
                  </a:lnTo>
                  <a:lnTo>
                    <a:pt x="270" y="164"/>
                  </a:lnTo>
                  <a:lnTo>
                    <a:pt x="272" y="150"/>
                  </a:lnTo>
                  <a:lnTo>
                    <a:pt x="272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3" name="Freeform 100"/>
            <p:cNvSpPr>
              <a:spLocks/>
            </p:cNvSpPr>
            <p:nvPr/>
          </p:nvSpPr>
          <p:spPr bwMode="auto">
            <a:xfrm>
              <a:off x="2719040" y="4649936"/>
              <a:ext cx="215900" cy="215900"/>
            </a:xfrm>
            <a:custGeom>
              <a:avLst/>
              <a:gdLst>
                <a:gd name="T0" fmla="*/ 2147483646 w 272"/>
                <a:gd name="T1" fmla="*/ 2147483646 h 272"/>
                <a:gd name="T2" fmla="*/ 2147483646 w 272"/>
                <a:gd name="T3" fmla="*/ 2147483646 h 272"/>
                <a:gd name="T4" fmla="*/ 2147483646 w 272"/>
                <a:gd name="T5" fmla="*/ 2147483646 h 272"/>
                <a:gd name="T6" fmla="*/ 2147483646 w 272"/>
                <a:gd name="T7" fmla="*/ 2147483646 h 272"/>
                <a:gd name="T8" fmla="*/ 2147483646 w 272"/>
                <a:gd name="T9" fmla="*/ 2147483646 h 272"/>
                <a:gd name="T10" fmla="*/ 2147483646 w 272"/>
                <a:gd name="T11" fmla="*/ 2147483646 h 272"/>
                <a:gd name="T12" fmla="*/ 2147483646 w 272"/>
                <a:gd name="T13" fmla="*/ 2147483646 h 272"/>
                <a:gd name="T14" fmla="*/ 2147483646 w 272"/>
                <a:gd name="T15" fmla="*/ 2147483646 h 272"/>
                <a:gd name="T16" fmla="*/ 2147483646 w 272"/>
                <a:gd name="T17" fmla="*/ 2147483646 h 272"/>
                <a:gd name="T18" fmla="*/ 2147483646 w 272"/>
                <a:gd name="T19" fmla="*/ 2147483646 h 272"/>
                <a:gd name="T20" fmla="*/ 2147483646 w 272"/>
                <a:gd name="T21" fmla="*/ 2147483646 h 272"/>
                <a:gd name="T22" fmla="*/ 2147483646 w 272"/>
                <a:gd name="T23" fmla="*/ 2147483646 h 272"/>
                <a:gd name="T24" fmla="*/ 2147483646 w 272"/>
                <a:gd name="T25" fmla="*/ 2147483646 h 272"/>
                <a:gd name="T26" fmla="*/ 2147483646 w 272"/>
                <a:gd name="T27" fmla="*/ 0 h 272"/>
                <a:gd name="T28" fmla="*/ 2147483646 w 272"/>
                <a:gd name="T29" fmla="*/ 0 h 272"/>
                <a:gd name="T30" fmla="*/ 2147483646 w 272"/>
                <a:gd name="T31" fmla="*/ 0 h 272"/>
                <a:gd name="T32" fmla="*/ 2147483646 w 272"/>
                <a:gd name="T33" fmla="*/ 2147483646 h 272"/>
                <a:gd name="T34" fmla="*/ 2147483646 w 272"/>
                <a:gd name="T35" fmla="*/ 2147483646 h 272"/>
                <a:gd name="T36" fmla="*/ 2147483646 w 272"/>
                <a:gd name="T37" fmla="*/ 2147483646 h 272"/>
                <a:gd name="T38" fmla="*/ 2147483646 w 272"/>
                <a:gd name="T39" fmla="*/ 2147483646 h 272"/>
                <a:gd name="T40" fmla="*/ 2147483646 w 272"/>
                <a:gd name="T41" fmla="*/ 2147483646 h 272"/>
                <a:gd name="T42" fmla="*/ 2147483646 w 272"/>
                <a:gd name="T43" fmla="*/ 2147483646 h 272"/>
                <a:gd name="T44" fmla="*/ 2147483646 w 272"/>
                <a:gd name="T45" fmla="*/ 2147483646 h 272"/>
                <a:gd name="T46" fmla="*/ 2147483646 w 272"/>
                <a:gd name="T47" fmla="*/ 2147483646 h 272"/>
                <a:gd name="T48" fmla="*/ 2147483646 w 272"/>
                <a:gd name="T49" fmla="*/ 2147483646 h 272"/>
                <a:gd name="T50" fmla="*/ 2147483646 w 272"/>
                <a:gd name="T51" fmla="*/ 2147483646 h 272"/>
                <a:gd name="T52" fmla="*/ 2147483646 w 272"/>
                <a:gd name="T53" fmla="*/ 2147483646 h 272"/>
                <a:gd name="T54" fmla="*/ 2147483646 w 272"/>
                <a:gd name="T55" fmla="*/ 2147483646 h 272"/>
                <a:gd name="T56" fmla="*/ 0 w 272"/>
                <a:gd name="T57" fmla="*/ 2147483646 h 272"/>
                <a:gd name="T58" fmla="*/ 2147483646 w 272"/>
                <a:gd name="T59" fmla="*/ 2147483646 h 272"/>
                <a:gd name="T60" fmla="*/ 2147483646 w 272"/>
                <a:gd name="T61" fmla="*/ 2147483646 h 272"/>
                <a:gd name="T62" fmla="*/ 2147483646 w 272"/>
                <a:gd name="T63" fmla="*/ 2147483646 h 272"/>
                <a:gd name="T64" fmla="*/ 2147483646 w 272"/>
                <a:gd name="T65" fmla="*/ 2147483646 h 272"/>
                <a:gd name="T66" fmla="*/ 2147483646 w 272"/>
                <a:gd name="T67" fmla="*/ 2147483646 h 272"/>
                <a:gd name="T68" fmla="*/ 2147483646 w 272"/>
                <a:gd name="T69" fmla="*/ 2147483646 h 272"/>
                <a:gd name="T70" fmla="*/ 2147483646 w 272"/>
                <a:gd name="T71" fmla="*/ 2147483646 h 272"/>
                <a:gd name="T72" fmla="*/ 2147483646 w 272"/>
                <a:gd name="T73" fmla="*/ 2147483646 h 272"/>
                <a:gd name="T74" fmla="*/ 2147483646 w 272"/>
                <a:gd name="T75" fmla="*/ 2147483646 h 272"/>
                <a:gd name="T76" fmla="*/ 2147483646 w 272"/>
                <a:gd name="T77" fmla="*/ 2147483646 h 272"/>
                <a:gd name="T78" fmla="*/ 2147483646 w 272"/>
                <a:gd name="T79" fmla="*/ 2147483646 h 272"/>
                <a:gd name="T80" fmla="*/ 2147483646 w 272"/>
                <a:gd name="T81" fmla="*/ 2147483646 h 272"/>
                <a:gd name="T82" fmla="*/ 2147483646 w 272"/>
                <a:gd name="T83" fmla="*/ 2147483646 h 272"/>
                <a:gd name="T84" fmla="*/ 2147483646 w 272"/>
                <a:gd name="T85" fmla="*/ 2147483646 h 272"/>
                <a:gd name="T86" fmla="*/ 2147483646 w 272"/>
                <a:gd name="T87" fmla="*/ 2147483646 h 272"/>
                <a:gd name="T88" fmla="*/ 2147483646 w 272"/>
                <a:gd name="T89" fmla="*/ 2147483646 h 272"/>
                <a:gd name="T90" fmla="*/ 2147483646 w 272"/>
                <a:gd name="T91" fmla="*/ 2147483646 h 272"/>
                <a:gd name="T92" fmla="*/ 2147483646 w 272"/>
                <a:gd name="T93" fmla="*/ 2147483646 h 272"/>
                <a:gd name="T94" fmla="*/ 2147483646 w 272"/>
                <a:gd name="T95" fmla="*/ 2147483646 h 272"/>
                <a:gd name="T96" fmla="*/ 2147483646 w 272"/>
                <a:gd name="T97" fmla="*/ 2147483646 h 272"/>
                <a:gd name="T98" fmla="*/ 2147483646 w 272"/>
                <a:gd name="T99" fmla="*/ 2147483646 h 272"/>
                <a:gd name="T100" fmla="*/ 2147483646 w 272"/>
                <a:gd name="T101" fmla="*/ 2147483646 h 272"/>
                <a:gd name="T102" fmla="*/ 2147483646 w 272"/>
                <a:gd name="T103" fmla="*/ 2147483646 h 272"/>
                <a:gd name="T104" fmla="*/ 2147483646 w 272"/>
                <a:gd name="T105" fmla="*/ 2147483646 h 272"/>
                <a:gd name="T106" fmla="*/ 2147483646 w 272"/>
                <a:gd name="T107" fmla="*/ 2147483646 h 272"/>
                <a:gd name="T108" fmla="*/ 2147483646 w 272"/>
                <a:gd name="T109" fmla="*/ 2147483646 h 272"/>
                <a:gd name="T110" fmla="*/ 2147483646 w 272"/>
                <a:gd name="T111" fmla="*/ 2147483646 h 272"/>
                <a:gd name="T112" fmla="*/ 2147483646 w 272"/>
                <a:gd name="T113" fmla="*/ 2147483646 h 27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2"/>
                <a:gd name="T172" fmla="*/ 0 h 272"/>
                <a:gd name="T173" fmla="*/ 272 w 272"/>
                <a:gd name="T174" fmla="*/ 272 h 27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2" h="272">
                  <a:moveTo>
                    <a:pt x="272" y="136"/>
                  </a:moveTo>
                  <a:lnTo>
                    <a:pt x="272" y="122"/>
                  </a:lnTo>
                  <a:lnTo>
                    <a:pt x="270" y="108"/>
                  </a:lnTo>
                  <a:lnTo>
                    <a:pt x="266" y="96"/>
                  </a:lnTo>
                  <a:lnTo>
                    <a:pt x="262" y="83"/>
                  </a:lnTo>
                  <a:lnTo>
                    <a:pt x="256" y="71"/>
                  </a:lnTo>
                  <a:lnTo>
                    <a:pt x="249" y="60"/>
                  </a:lnTo>
                  <a:lnTo>
                    <a:pt x="232" y="40"/>
                  </a:lnTo>
                  <a:lnTo>
                    <a:pt x="213" y="23"/>
                  </a:lnTo>
                  <a:lnTo>
                    <a:pt x="202" y="16"/>
                  </a:lnTo>
                  <a:lnTo>
                    <a:pt x="189" y="11"/>
                  </a:lnTo>
                  <a:lnTo>
                    <a:pt x="177" y="6"/>
                  </a:lnTo>
                  <a:lnTo>
                    <a:pt x="164" y="3"/>
                  </a:lnTo>
                  <a:lnTo>
                    <a:pt x="151" y="0"/>
                  </a:lnTo>
                  <a:lnTo>
                    <a:pt x="136" y="0"/>
                  </a:lnTo>
                  <a:lnTo>
                    <a:pt x="122" y="0"/>
                  </a:lnTo>
                  <a:lnTo>
                    <a:pt x="109" y="3"/>
                  </a:lnTo>
                  <a:lnTo>
                    <a:pt x="96" y="6"/>
                  </a:lnTo>
                  <a:lnTo>
                    <a:pt x="84" y="11"/>
                  </a:lnTo>
                  <a:lnTo>
                    <a:pt x="71" y="16"/>
                  </a:lnTo>
                  <a:lnTo>
                    <a:pt x="60" y="23"/>
                  </a:lnTo>
                  <a:lnTo>
                    <a:pt x="41" y="40"/>
                  </a:lnTo>
                  <a:lnTo>
                    <a:pt x="24" y="60"/>
                  </a:lnTo>
                  <a:lnTo>
                    <a:pt x="17" y="71"/>
                  </a:lnTo>
                  <a:lnTo>
                    <a:pt x="11" y="83"/>
                  </a:lnTo>
                  <a:lnTo>
                    <a:pt x="7" y="96"/>
                  </a:lnTo>
                  <a:lnTo>
                    <a:pt x="3" y="108"/>
                  </a:lnTo>
                  <a:lnTo>
                    <a:pt x="1" y="122"/>
                  </a:lnTo>
                  <a:lnTo>
                    <a:pt x="0" y="136"/>
                  </a:lnTo>
                  <a:lnTo>
                    <a:pt x="1" y="150"/>
                  </a:lnTo>
                  <a:lnTo>
                    <a:pt x="3" y="164"/>
                  </a:lnTo>
                  <a:lnTo>
                    <a:pt x="7" y="176"/>
                  </a:lnTo>
                  <a:lnTo>
                    <a:pt x="11" y="189"/>
                  </a:lnTo>
                  <a:lnTo>
                    <a:pt x="17" y="201"/>
                  </a:lnTo>
                  <a:lnTo>
                    <a:pt x="24" y="212"/>
                  </a:lnTo>
                  <a:lnTo>
                    <a:pt x="41" y="232"/>
                  </a:lnTo>
                  <a:lnTo>
                    <a:pt x="60" y="249"/>
                  </a:lnTo>
                  <a:lnTo>
                    <a:pt x="71" y="255"/>
                  </a:lnTo>
                  <a:lnTo>
                    <a:pt x="84" y="261"/>
                  </a:lnTo>
                  <a:lnTo>
                    <a:pt x="96" y="266"/>
                  </a:lnTo>
                  <a:lnTo>
                    <a:pt x="109" y="269"/>
                  </a:lnTo>
                  <a:lnTo>
                    <a:pt x="122" y="271"/>
                  </a:lnTo>
                  <a:lnTo>
                    <a:pt x="136" y="272"/>
                  </a:lnTo>
                  <a:lnTo>
                    <a:pt x="151" y="271"/>
                  </a:lnTo>
                  <a:lnTo>
                    <a:pt x="164" y="269"/>
                  </a:lnTo>
                  <a:lnTo>
                    <a:pt x="177" y="266"/>
                  </a:lnTo>
                  <a:lnTo>
                    <a:pt x="189" y="261"/>
                  </a:lnTo>
                  <a:lnTo>
                    <a:pt x="202" y="255"/>
                  </a:lnTo>
                  <a:lnTo>
                    <a:pt x="213" y="249"/>
                  </a:lnTo>
                  <a:lnTo>
                    <a:pt x="232" y="232"/>
                  </a:lnTo>
                  <a:lnTo>
                    <a:pt x="249" y="212"/>
                  </a:lnTo>
                  <a:lnTo>
                    <a:pt x="256" y="201"/>
                  </a:lnTo>
                  <a:lnTo>
                    <a:pt x="262" y="189"/>
                  </a:lnTo>
                  <a:lnTo>
                    <a:pt x="266" y="176"/>
                  </a:lnTo>
                  <a:lnTo>
                    <a:pt x="270" y="164"/>
                  </a:lnTo>
                  <a:lnTo>
                    <a:pt x="272" y="150"/>
                  </a:lnTo>
                  <a:lnTo>
                    <a:pt x="272" y="136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4" name="Freeform 101"/>
            <p:cNvSpPr>
              <a:spLocks/>
            </p:cNvSpPr>
            <p:nvPr/>
          </p:nvSpPr>
          <p:spPr bwMode="auto">
            <a:xfrm>
              <a:off x="2744440" y="4675336"/>
              <a:ext cx="165100" cy="163513"/>
            </a:xfrm>
            <a:custGeom>
              <a:avLst/>
              <a:gdLst>
                <a:gd name="T0" fmla="*/ 2147483646 w 207"/>
                <a:gd name="T1" fmla="*/ 2147483646 h 208"/>
                <a:gd name="T2" fmla="*/ 2147483646 w 207"/>
                <a:gd name="T3" fmla="*/ 2147483646 h 208"/>
                <a:gd name="T4" fmla="*/ 2147483646 w 207"/>
                <a:gd name="T5" fmla="*/ 2147483646 h 208"/>
                <a:gd name="T6" fmla="*/ 2147483646 w 207"/>
                <a:gd name="T7" fmla="*/ 2147483646 h 208"/>
                <a:gd name="T8" fmla="*/ 2147483646 w 207"/>
                <a:gd name="T9" fmla="*/ 2147483646 h 208"/>
                <a:gd name="T10" fmla="*/ 2147483646 w 207"/>
                <a:gd name="T11" fmla="*/ 2147483646 h 208"/>
                <a:gd name="T12" fmla="*/ 2147483646 w 207"/>
                <a:gd name="T13" fmla="*/ 2147483646 h 208"/>
                <a:gd name="T14" fmla="*/ 2147483646 w 207"/>
                <a:gd name="T15" fmla="*/ 2147483646 h 208"/>
                <a:gd name="T16" fmla="*/ 2147483646 w 207"/>
                <a:gd name="T17" fmla="*/ 0 h 208"/>
                <a:gd name="T18" fmla="*/ 2147483646 w 207"/>
                <a:gd name="T19" fmla="*/ 2147483646 h 208"/>
                <a:gd name="T20" fmla="*/ 2147483646 w 207"/>
                <a:gd name="T21" fmla="*/ 2147483646 h 208"/>
                <a:gd name="T22" fmla="*/ 2147483646 w 207"/>
                <a:gd name="T23" fmla="*/ 2147483646 h 208"/>
                <a:gd name="T24" fmla="*/ 2147483646 w 207"/>
                <a:gd name="T25" fmla="*/ 2147483646 h 208"/>
                <a:gd name="T26" fmla="*/ 2147483646 w 207"/>
                <a:gd name="T27" fmla="*/ 2147483646 h 208"/>
                <a:gd name="T28" fmla="*/ 2147483646 w 207"/>
                <a:gd name="T29" fmla="*/ 2147483646 h 208"/>
                <a:gd name="T30" fmla="*/ 2147483646 w 207"/>
                <a:gd name="T31" fmla="*/ 2147483646 h 208"/>
                <a:gd name="T32" fmla="*/ 0 w 207"/>
                <a:gd name="T33" fmla="*/ 2147483646 h 208"/>
                <a:gd name="T34" fmla="*/ 2147483646 w 207"/>
                <a:gd name="T35" fmla="*/ 2147483646 h 208"/>
                <a:gd name="T36" fmla="*/ 2147483646 w 207"/>
                <a:gd name="T37" fmla="*/ 2147483646 h 208"/>
                <a:gd name="T38" fmla="*/ 2147483646 w 207"/>
                <a:gd name="T39" fmla="*/ 2147483646 h 208"/>
                <a:gd name="T40" fmla="*/ 2147483646 w 207"/>
                <a:gd name="T41" fmla="*/ 2147483646 h 208"/>
                <a:gd name="T42" fmla="*/ 2147483646 w 207"/>
                <a:gd name="T43" fmla="*/ 2147483646 h 208"/>
                <a:gd name="T44" fmla="*/ 2147483646 w 207"/>
                <a:gd name="T45" fmla="*/ 2147483646 h 208"/>
                <a:gd name="T46" fmla="*/ 2147483646 w 207"/>
                <a:gd name="T47" fmla="*/ 2147483646 h 208"/>
                <a:gd name="T48" fmla="*/ 2147483646 w 207"/>
                <a:gd name="T49" fmla="*/ 2147483646 h 208"/>
                <a:gd name="T50" fmla="*/ 2147483646 w 207"/>
                <a:gd name="T51" fmla="*/ 2147483646 h 208"/>
                <a:gd name="T52" fmla="*/ 2147483646 w 207"/>
                <a:gd name="T53" fmla="*/ 2147483646 h 208"/>
                <a:gd name="T54" fmla="*/ 2147483646 w 207"/>
                <a:gd name="T55" fmla="*/ 2147483646 h 208"/>
                <a:gd name="T56" fmla="*/ 2147483646 w 207"/>
                <a:gd name="T57" fmla="*/ 2147483646 h 208"/>
                <a:gd name="T58" fmla="*/ 2147483646 w 207"/>
                <a:gd name="T59" fmla="*/ 2147483646 h 208"/>
                <a:gd name="T60" fmla="*/ 2147483646 w 207"/>
                <a:gd name="T61" fmla="*/ 2147483646 h 208"/>
                <a:gd name="T62" fmla="*/ 2147483646 w 207"/>
                <a:gd name="T63" fmla="*/ 2147483646 h 208"/>
                <a:gd name="T64" fmla="*/ 2147483646 w 207"/>
                <a:gd name="T65" fmla="*/ 2147483646 h 2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7"/>
                <a:gd name="T100" fmla="*/ 0 h 208"/>
                <a:gd name="T101" fmla="*/ 207 w 207"/>
                <a:gd name="T102" fmla="*/ 208 h 2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7" h="208">
                  <a:moveTo>
                    <a:pt x="207" y="104"/>
                  </a:moveTo>
                  <a:lnTo>
                    <a:pt x="205" y="83"/>
                  </a:lnTo>
                  <a:lnTo>
                    <a:pt x="198" y="64"/>
                  </a:lnTo>
                  <a:lnTo>
                    <a:pt x="189" y="47"/>
                  </a:lnTo>
                  <a:lnTo>
                    <a:pt x="177" y="31"/>
                  </a:lnTo>
                  <a:lnTo>
                    <a:pt x="161" y="18"/>
                  </a:lnTo>
                  <a:lnTo>
                    <a:pt x="144" y="9"/>
                  </a:lnTo>
                  <a:lnTo>
                    <a:pt x="125" y="2"/>
                  </a:lnTo>
                  <a:lnTo>
                    <a:pt x="103" y="0"/>
                  </a:lnTo>
                  <a:lnTo>
                    <a:pt x="83" y="2"/>
                  </a:lnTo>
                  <a:lnTo>
                    <a:pt x="63" y="9"/>
                  </a:lnTo>
                  <a:lnTo>
                    <a:pt x="45" y="18"/>
                  </a:lnTo>
                  <a:lnTo>
                    <a:pt x="31" y="31"/>
                  </a:lnTo>
                  <a:lnTo>
                    <a:pt x="18" y="47"/>
                  </a:lnTo>
                  <a:lnTo>
                    <a:pt x="8" y="64"/>
                  </a:lnTo>
                  <a:lnTo>
                    <a:pt x="2" y="83"/>
                  </a:lnTo>
                  <a:lnTo>
                    <a:pt x="0" y="104"/>
                  </a:lnTo>
                  <a:lnTo>
                    <a:pt x="2" y="125"/>
                  </a:lnTo>
                  <a:lnTo>
                    <a:pt x="8" y="144"/>
                  </a:lnTo>
                  <a:lnTo>
                    <a:pt x="18" y="162"/>
                  </a:lnTo>
                  <a:lnTo>
                    <a:pt x="31" y="177"/>
                  </a:lnTo>
                  <a:lnTo>
                    <a:pt x="45" y="189"/>
                  </a:lnTo>
                  <a:lnTo>
                    <a:pt x="63" y="200"/>
                  </a:lnTo>
                  <a:lnTo>
                    <a:pt x="83" y="205"/>
                  </a:lnTo>
                  <a:lnTo>
                    <a:pt x="103" y="208"/>
                  </a:lnTo>
                  <a:lnTo>
                    <a:pt x="125" y="205"/>
                  </a:lnTo>
                  <a:lnTo>
                    <a:pt x="144" y="200"/>
                  </a:lnTo>
                  <a:lnTo>
                    <a:pt x="161" y="189"/>
                  </a:lnTo>
                  <a:lnTo>
                    <a:pt x="177" y="177"/>
                  </a:lnTo>
                  <a:lnTo>
                    <a:pt x="189" y="162"/>
                  </a:lnTo>
                  <a:lnTo>
                    <a:pt x="198" y="144"/>
                  </a:lnTo>
                  <a:lnTo>
                    <a:pt x="205" y="125"/>
                  </a:lnTo>
                  <a:lnTo>
                    <a:pt x="207" y="1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5" name="Freeform 102"/>
            <p:cNvSpPr>
              <a:spLocks/>
            </p:cNvSpPr>
            <p:nvPr/>
          </p:nvSpPr>
          <p:spPr bwMode="auto">
            <a:xfrm>
              <a:off x="2744440" y="4675336"/>
              <a:ext cx="165100" cy="163513"/>
            </a:xfrm>
            <a:custGeom>
              <a:avLst/>
              <a:gdLst>
                <a:gd name="T0" fmla="*/ 2147483646 w 207"/>
                <a:gd name="T1" fmla="*/ 2147483646 h 208"/>
                <a:gd name="T2" fmla="*/ 2147483646 w 207"/>
                <a:gd name="T3" fmla="*/ 2147483646 h 208"/>
                <a:gd name="T4" fmla="*/ 2147483646 w 207"/>
                <a:gd name="T5" fmla="*/ 2147483646 h 208"/>
                <a:gd name="T6" fmla="*/ 2147483646 w 207"/>
                <a:gd name="T7" fmla="*/ 2147483646 h 208"/>
                <a:gd name="T8" fmla="*/ 2147483646 w 207"/>
                <a:gd name="T9" fmla="*/ 2147483646 h 208"/>
                <a:gd name="T10" fmla="*/ 2147483646 w 207"/>
                <a:gd name="T11" fmla="*/ 2147483646 h 208"/>
                <a:gd name="T12" fmla="*/ 2147483646 w 207"/>
                <a:gd name="T13" fmla="*/ 2147483646 h 208"/>
                <a:gd name="T14" fmla="*/ 2147483646 w 207"/>
                <a:gd name="T15" fmla="*/ 2147483646 h 208"/>
                <a:gd name="T16" fmla="*/ 2147483646 w 207"/>
                <a:gd name="T17" fmla="*/ 0 h 208"/>
                <a:gd name="T18" fmla="*/ 2147483646 w 207"/>
                <a:gd name="T19" fmla="*/ 2147483646 h 208"/>
                <a:gd name="T20" fmla="*/ 2147483646 w 207"/>
                <a:gd name="T21" fmla="*/ 2147483646 h 208"/>
                <a:gd name="T22" fmla="*/ 2147483646 w 207"/>
                <a:gd name="T23" fmla="*/ 2147483646 h 208"/>
                <a:gd name="T24" fmla="*/ 2147483646 w 207"/>
                <a:gd name="T25" fmla="*/ 2147483646 h 208"/>
                <a:gd name="T26" fmla="*/ 2147483646 w 207"/>
                <a:gd name="T27" fmla="*/ 2147483646 h 208"/>
                <a:gd name="T28" fmla="*/ 2147483646 w 207"/>
                <a:gd name="T29" fmla="*/ 2147483646 h 208"/>
                <a:gd name="T30" fmla="*/ 2147483646 w 207"/>
                <a:gd name="T31" fmla="*/ 2147483646 h 208"/>
                <a:gd name="T32" fmla="*/ 0 w 207"/>
                <a:gd name="T33" fmla="*/ 2147483646 h 208"/>
                <a:gd name="T34" fmla="*/ 2147483646 w 207"/>
                <a:gd name="T35" fmla="*/ 2147483646 h 208"/>
                <a:gd name="T36" fmla="*/ 2147483646 w 207"/>
                <a:gd name="T37" fmla="*/ 2147483646 h 208"/>
                <a:gd name="T38" fmla="*/ 2147483646 w 207"/>
                <a:gd name="T39" fmla="*/ 2147483646 h 208"/>
                <a:gd name="T40" fmla="*/ 2147483646 w 207"/>
                <a:gd name="T41" fmla="*/ 2147483646 h 208"/>
                <a:gd name="T42" fmla="*/ 2147483646 w 207"/>
                <a:gd name="T43" fmla="*/ 2147483646 h 208"/>
                <a:gd name="T44" fmla="*/ 2147483646 w 207"/>
                <a:gd name="T45" fmla="*/ 2147483646 h 208"/>
                <a:gd name="T46" fmla="*/ 2147483646 w 207"/>
                <a:gd name="T47" fmla="*/ 2147483646 h 208"/>
                <a:gd name="T48" fmla="*/ 2147483646 w 207"/>
                <a:gd name="T49" fmla="*/ 2147483646 h 208"/>
                <a:gd name="T50" fmla="*/ 2147483646 w 207"/>
                <a:gd name="T51" fmla="*/ 2147483646 h 208"/>
                <a:gd name="T52" fmla="*/ 2147483646 w 207"/>
                <a:gd name="T53" fmla="*/ 2147483646 h 208"/>
                <a:gd name="T54" fmla="*/ 2147483646 w 207"/>
                <a:gd name="T55" fmla="*/ 2147483646 h 208"/>
                <a:gd name="T56" fmla="*/ 2147483646 w 207"/>
                <a:gd name="T57" fmla="*/ 2147483646 h 208"/>
                <a:gd name="T58" fmla="*/ 2147483646 w 207"/>
                <a:gd name="T59" fmla="*/ 2147483646 h 208"/>
                <a:gd name="T60" fmla="*/ 2147483646 w 207"/>
                <a:gd name="T61" fmla="*/ 2147483646 h 208"/>
                <a:gd name="T62" fmla="*/ 2147483646 w 207"/>
                <a:gd name="T63" fmla="*/ 2147483646 h 208"/>
                <a:gd name="T64" fmla="*/ 2147483646 w 207"/>
                <a:gd name="T65" fmla="*/ 2147483646 h 2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7"/>
                <a:gd name="T100" fmla="*/ 0 h 208"/>
                <a:gd name="T101" fmla="*/ 207 w 207"/>
                <a:gd name="T102" fmla="*/ 208 h 2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7" h="208">
                  <a:moveTo>
                    <a:pt x="207" y="104"/>
                  </a:moveTo>
                  <a:lnTo>
                    <a:pt x="205" y="83"/>
                  </a:lnTo>
                  <a:lnTo>
                    <a:pt x="198" y="64"/>
                  </a:lnTo>
                  <a:lnTo>
                    <a:pt x="189" y="47"/>
                  </a:lnTo>
                  <a:lnTo>
                    <a:pt x="177" y="31"/>
                  </a:lnTo>
                  <a:lnTo>
                    <a:pt x="161" y="18"/>
                  </a:lnTo>
                  <a:lnTo>
                    <a:pt x="144" y="9"/>
                  </a:lnTo>
                  <a:lnTo>
                    <a:pt x="125" y="2"/>
                  </a:lnTo>
                  <a:lnTo>
                    <a:pt x="103" y="0"/>
                  </a:lnTo>
                  <a:lnTo>
                    <a:pt x="83" y="2"/>
                  </a:lnTo>
                  <a:lnTo>
                    <a:pt x="63" y="9"/>
                  </a:lnTo>
                  <a:lnTo>
                    <a:pt x="45" y="18"/>
                  </a:lnTo>
                  <a:lnTo>
                    <a:pt x="31" y="31"/>
                  </a:lnTo>
                  <a:lnTo>
                    <a:pt x="18" y="47"/>
                  </a:lnTo>
                  <a:lnTo>
                    <a:pt x="8" y="64"/>
                  </a:lnTo>
                  <a:lnTo>
                    <a:pt x="2" y="83"/>
                  </a:lnTo>
                  <a:lnTo>
                    <a:pt x="0" y="104"/>
                  </a:lnTo>
                  <a:lnTo>
                    <a:pt x="2" y="125"/>
                  </a:lnTo>
                  <a:lnTo>
                    <a:pt x="8" y="144"/>
                  </a:lnTo>
                  <a:lnTo>
                    <a:pt x="18" y="162"/>
                  </a:lnTo>
                  <a:lnTo>
                    <a:pt x="31" y="177"/>
                  </a:lnTo>
                  <a:lnTo>
                    <a:pt x="45" y="189"/>
                  </a:lnTo>
                  <a:lnTo>
                    <a:pt x="63" y="200"/>
                  </a:lnTo>
                  <a:lnTo>
                    <a:pt x="83" y="205"/>
                  </a:lnTo>
                  <a:lnTo>
                    <a:pt x="103" y="208"/>
                  </a:lnTo>
                  <a:lnTo>
                    <a:pt x="125" y="205"/>
                  </a:lnTo>
                  <a:lnTo>
                    <a:pt x="144" y="200"/>
                  </a:lnTo>
                  <a:lnTo>
                    <a:pt x="161" y="189"/>
                  </a:lnTo>
                  <a:lnTo>
                    <a:pt x="177" y="177"/>
                  </a:lnTo>
                  <a:lnTo>
                    <a:pt x="189" y="162"/>
                  </a:lnTo>
                  <a:lnTo>
                    <a:pt x="198" y="144"/>
                  </a:lnTo>
                  <a:lnTo>
                    <a:pt x="205" y="125"/>
                  </a:lnTo>
                  <a:lnTo>
                    <a:pt x="207" y="104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6" name="Rectangle 103"/>
            <p:cNvSpPr>
              <a:spLocks noChangeArrowheads="1"/>
            </p:cNvSpPr>
            <p:nvPr/>
          </p:nvSpPr>
          <p:spPr bwMode="auto">
            <a:xfrm>
              <a:off x="2825403" y="4813449"/>
              <a:ext cx="4762" cy="254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97" name="Rectangle 104"/>
            <p:cNvSpPr>
              <a:spLocks noChangeArrowheads="1"/>
            </p:cNvSpPr>
            <p:nvPr/>
          </p:nvSpPr>
          <p:spPr bwMode="auto">
            <a:xfrm>
              <a:off x="2825403" y="4813449"/>
              <a:ext cx="4762" cy="25400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98" name="Rectangle 105"/>
            <p:cNvSpPr>
              <a:spLocks noChangeArrowheads="1"/>
            </p:cNvSpPr>
            <p:nvPr/>
          </p:nvSpPr>
          <p:spPr bwMode="auto">
            <a:xfrm>
              <a:off x="2884140" y="4754711"/>
              <a:ext cx="25400" cy="47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699" name="Rectangle 106"/>
            <p:cNvSpPr>
              <a:spLocks noChangeArrowheads="1"/>
            </p:cNvSpPr>
            <p:nvPr/>
          </p:nvSpPr>
          <p:spPr bwMode="auto">
            <a:xfrm>
              <a:off x="2884140" y="4754711"/>
              <a:ext cx="25400" cy="4763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00" name="Rectangle 107"/>
            <p:cNvSpPr>
              <a:spLocks noChangeArrowheads="1"/>
            </p:cNvSpPr>
            <p:nvPr/>
          </p:nvSpPr>
          <p:spPr bwMode="auto">
            <a:xfrm>
              <a:off x="2744440" y="4754711"/>
              <a:ext cx="26988" cy="47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01" name="Rectangle 108"/>
            <p:cNvSpPr>
              <a:spLocks noChangeArrowheads="1"/>
            </p:cNvSpPr>
            <p:nvPr/>
          </p:nvSpPr>
          <p:spPr bwMode="auto">
            <a:xfrm>
              <a:off x="2744440" y="4754711"/>
              <a:ext cx="26988" cy="4763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02" name="Rectangle 109"/>
            <p:cNvSpPr>
              <a:spLocks noChangeArrowheads="1"/>
            </p:cNvSpPr>
            <p:nvPr/>
          </p:nvSpPr>
          <p:spPr bwMode="auto">
            <a:xfrm>
              <a:off x="2825403" y="4675336"/>
              <a:ext cx="4762" cy="254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03" name="Rectangle 110"/>
            <p:cNvSpPr>
              <a:spLocks noChangeArrowheads="1"/>
            </p:cNvSpPr>
            <p:nvPr/>
          </p:nvSpPr>
          <p:spPr bwMode="auto">
            <a:xfrm>
              <a:off x="2825403" y="4675336"/>
              <a:ext cx="4762" cy="25400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04" name="Freeform 111"/>
            <p:cNvSpPr>
              <a:spLocks/>
            </p:cNvSpPr>
            <p:nvPr/>
          </p:nvSpPr>
          <p:spPr bwMode="auto">
            <a:xfrm>
              <a:off x="2852390" y="4802336"/>
              <a:ext cx="17463" cy="23813"/>
            </a:xfrm>
            <a:custGeom>
              <a:avLst/>
              <a:gdLst>
                <a:gd name="T0" fmla="*/ 2147483646 w 21"/>
                <a:gd name="T1" fmla="*/ 2147483646 h 31"/>
                <a:gd name="T2" fmla="*/ 2147483646 w 21"/>
                <a:gd name="T3" fmla="*/ 2147483646 h 31"/>
                <a:gd name="T4" fmla="*/ 2147483646 w 21"/>
                <a:gd name="T5" fmla="*/ 0 h 31"/>
                <a:gd name="T6" fmla="*/ 0 w 21"/>
                <a:gd name="T7" fmla="*/ 2147483646 h 31"/>
                <a:gd name="T8" fmla="*/ 2147483646 w 21"/>
                <a:gd name="T9" fmla="*/ 2147483646 h 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31"/>
                <a:gd name="T17" fmla="*/ 21 w 21"/>
                <a:gd name="T18" fmla="*/ 31 h 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31">
                  <a:moveTo>
                    <a:pt x="17" y="31"/>
                  </a:moveTo>
                  <a:lnTo>
                    <a:pt x="21" y="28"/>
                  </a:lnTo>
                  <a:lnTo>
                    <a:pt x="4" y="0"/>
                  </a:lnTo>
                  <a:lnTo>
                    <a:pt x="0" y="2"/>
                  </a:lnTo>
                  <a:lnTo>
                    <a:pt x="17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5" name="Freeform 112"/>
            <p:cNvSpPr>
              <a:spLocks/>
            </p:cNvSpPr>
            <p:nvPr/>
          </p:nvSpPr>
          <p:spPr bwMode="auto">
            <a:xfrm>
              <a:off x="2852390" y="4802336"/>
              <a:ext cx="17463" cy="23813"/>
            </a:xfrm>
            <a:custGeom>
              <a:avLst/>
              <a:gdLst>
                <a:gd name="T0" fmla="*/ 2147483646 w 21"/>
                <a:gd name="T1" fmla="*/ 2147483646 h 31"/>
                <a:gd name="T2" fmla="*/ 2147483646 w 21"/>
                <a:gd name="T3" fmla="*/ 2147483646 h 31"/>
                <a:gd name="T4" fmla="*/ 2147483646 w 21"/>
                <a:gd name="T5" fmla="*/ 0 h 31"/>
                <a:gd name="T6" fmla="*/ 0 w 21"/>
                <a:gd name="T7" fmla="*/ 2147483646 h 31"/>
                <a:gd name="T8" fmla="*/ 2147483646 w 21"/>
                <a:gd name="T9" fmla="*/ 2147483646 h 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31"/>
                <a:gd name="T17" fmla="*/ 21 w 21"/>
                <a:gd name="T18" fmla="*/ 31 h 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31">
                  <a:moveTo>
                    <a:pt x="17" y="31"/>
                  </a:moveTo>
                  <a:lnTo>
                    <a:pt x="21" y="28"/>
                  </a:lnTo>
                  <a:lnTo>
                    <a:pt x="4" y="0"/>
                  </a:lnTo>
                  <a:lnTo>
                    <a:pt x="0" y="2"/>
                  </a:lnTo>
                  <a:lnTo>
                    <a:pt x="17" y="31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6" name="Freeform 113"/>
            <p:cNvSpPr>
              <a:spLocks/>
            </p:cNvSpPr>
            <p:nvPr/>
          </p:nvSpPr>
          <p:spPr bwMode="auto">
            <a:xfrm>
              <a:off x="2785715" y="4686449"/>
              <a:ext cx="15875" cy="23812"/>
            </a:xfrm>
            <a:custGeom>
              <a:avLst/>
              <a:gdLst>
                <a:gd name="T0" fmla="*/ 2147483646 w 20"/>
                <a:gd name="T1" fmla="*/ 2147483646 h 30"/>
                <a:gd name="T2" fmla="*/ 2147483646 w 20"/>
                <a:gd name="T3" fmla="*/ 2147483646 h 30"/>
                <a:gd name="T4" fmla="*/ 2147483646 w 20"/>
                <a:gd name="T5" fmla="*/ 0 h 30"/>
                <a:gd name="T6" fmla="*/ 0 w 20"/>
                <a:gd name="T7" fmla="*/ 2147483646 h 30"/>
                <a:gd name="T8" fmla="*/ 2147483646 w 20"/>
                <a:gd name="T9" fmla="*/ 2147483646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30"/>
                <a:gd name="T17" fmla="*/ 20 w 20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30">
                  <a:moveTo>
                    <a:pt x="16" y="30"/>
                  </a:moveTo>
                  <a:lnTo>
                    <a:pt x="20" y="27"/>
                  </a:lnTo>
                  <a:lnTo>
                    <a:pt x="4" y="0"/>
                  </a:lnTo>
                  <a:lnTo>
                    <a:pt x="0" y="2"/>
                  </a:lnTo>
                  <a:lnTo>
                    <a:pt x="16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7" name="Freeform 114"/>
            <p:cNvSpPr>
              <a:spLocks/>
            </p:cNvSpPr>
            <p:nvPr/>
          </p:nvSpPr>
          <p:spPr bwMode="auto">
            <a:xfrm>
              <a:off x="2785715" y="4686449"/>
              <a:ext cx="15875" cy="23812"/>
            </a:xfrm>
            <a:custGeom>
              <a:avLst/>
              <a:gdLst>
                <a:gd name="T0" fmla="*/ 2147483646 w 20"/>
                <a:gd name="T1" fmla="*/ 2147483646 h 30"/>
                <a:gd name="T2" fmla="*/ 2147483646 w 20"/>
                <a:gd name="T3" fmla="*/ 2147483646 h 30"/>
                <a:gd name="T4" fmla="*/ 2147483646 w 20"/>
                <a:gd name="T5" fmla="*/ 0 h 30"/>
                <a:gd name="T6" fmla="*/ 0 w 20"/>
                <a:gd name="T7" fmla="*/ 2147483646 h 30"/>
                <a:gd name="T8" fmla="*/ 2147483646 w 20"/>
                <a:gd name="T9" fmla="*/ 2147483646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30"/>
                <a:gd name="T17" fmla="*/ 20 w 20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30">
                  <a:moveTo>
                    <a:pt x="16" y="30"/>
                  </a:moveTo>
                  <a:lnTo>
                    <a:pt x="20" y="27"/>
                  </a:lnTo>
                  <a:lnTo>
                    <a:pt x="4" y="0"/>
                  </a:lnTo>
                  <a:lnTo>
                    <a:pt x="0" y="2"/>
                  </a:lnTo>
                  <a:lnTo>
                    <a:pt x="16" y="30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8" name="Freeform 115"/>
            <p:cNvSpPr>
              <a:spLocks/>
            </p:cNvSpPr>
            <p:nvPr/>
          </p:nvSpPr>
          <p:spPr bwMode="auto">
            <a:xfrm>
              <a:off x="2874615" y="4783286"/>
              <a:ext cx="23813" cy="15875"/>
            </a:xfrm>
            <a:custGeom>
              <a:avLst/>
              <a:gdLst>
                <a:gd name="T0" fmla="*/ 2147483646 w 31"/>
                <a:gd name="T1" fmla="*/ 2147483646 h 21"/>
                <a:gd name="T2" fmla="*/ 2147483646 w 31"/>
                <a:gd name="T3" fmla="*/ 2147483646 h 21"/>
                <a:gd name="T4" fmla="*/ 2147483646 w 31"/>
                <a:gd name="T5" fmla="*/ 0 h 21"/>
                <a:gd name="T6" fmla="*/ 0 w 31"/>
                <a:gd name="T7" fmla="*/ 2147483646 h 21"/>
                <a:gd name="T8" fmla="*/ 2147483646 w 31"/>
                <a:gd name="T9" fmla="*/ 2147483646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1"/>
                <a:gd name="T17" fmla="*/ 31 w 3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1">
                  <a:moveTo>
                    <a:pt x="28" y="21"/>
                  </a:moveTo>
                  <a:lnTo>
                    <a:pt x="31" y="16"/>
                  </a:lnTo>
                  <a:lnTo>
                    <a:pt x="2" y="0"/>
                  </a:lnTo>
                  <a:lnTo>
                    <a:pt x="0" y="5"/>
                  </a:lnTo>
                  <a:lnTo>
                    <a:pt x="28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9" name="Freeform 116"/>
            <p:cNvSpPr>
              <a:spLocks/>
            </p:cNvSpPr>
            <p:nvPr/>
          </p:nvSpPr>
          <p:spPr bwMode="auto">
            <a:xfrm>
              <a:off x="2874615" y="4783286"/>
              <a:ext cx="23813" cy="15875"/>
            </a:xfrm>
            <a:custGeom>
              <a:avLst/>
              <a:gdLst>
                <a:gd name="T0" fmla="*/ 2147483646 w 31"/>
                <a:gd name="T1" fmla="*/ 2147483646 h 21"/>
                <a:gd name="T2" fmla="*/ 2147483646 w 31"/>
                <a:gd name="T3" fmla="*/ 2147483646 h 21"/>
                <a:gd name="T4" fmla="*/ 2147483646 w 31"/>
                <a:gd name="T5" fmla="*/ 0 h 21"/>
                <a:gd name="T6" fmla="*/ 0 w 31"/>
                <a:gd name="T7" fmla="*/ 2147483646 h 21"/>
                <a:gd name="T8" fmla="*/ 2147483646 w 31"/>
                <a:gd name="T9" fmla="*/ 2147483646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1"/>
                <a:gd name="T17" fmla="*/ 31 w 3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1">
                  <a:moveTo>
                    <a:pt x="28" y="21"/>
                  </a:moveTo>
                  <a:lnTo>
                    <a:pt x="31" y="16"/>
                  </a:lnTo>
                  <a:lnTo>
                    <a:pt x="2" y="0"/>
                  </a:lnTo>
                  <a:lnTo>
                    <a:pt x="0" y="5"/>
                  </a:lnTo>
                  <a:lnTo>
                    <a:pt x="28" y="21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0" name="Freeform 117"/>
            <p:cNvSpPr>
              <a:spLocks/>
            </p:cNvSpPr>
            <p:nvPr/>
          </p:nvSpPr>
          <p:spPr bwMode="auto">
            <a:xfrm>
              <a:off x="2755553" y="4713436"/>
              <a:ext cx="25400" cy="17463"/>
            </a:xfrm>
            <a:custGeom>
              <a:avLst/>
              <a:gdLst>
                <a:gd name="T0" fmla="*/ 2147483646 w 31"/>
                <a:gd name="T1" fmla="*/ 2147483646 h 20"/>
                <a:gd name="T2" fmla="*/ 2147483646 w 31"/>
                <a:gd name="T3" fmla="*/ 2147483646 h 20"/>
                <a:gd name="T4" fmla="*/ 2147483646 w 31"/>
                <a:gd name="T5" fmla="*/ 0 h 20"/>
                <a:gd name="T6" fmla="*/ 0 w 31"/>
                <a:gd name="T7" fmla="*/ 2147483646 h 20"/>
                <a:gd name="T8" fmla="*/ 2147483646 w 31"/>
                <a:gd name="T9" fmla="*/ 2147483646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0"/>
                <a:gd name="T17" fmla="*/ 31 w 31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0">
                  <a:moveTo>
                    <a:pt x="28" y="20"/>
                  </a:moveTo>
                  <a:lnTo>
                    <a:pt x="31" y="16"/>
                  </a:lnTo>
                  <a:lnTo>
                    <a:pt x="3" y="0"/>
                  </a:lnTo>
                  <a:lnTo>
                    <a:pt x="0" y="4"/>
                  </a:lnTo>
                  <a:lnTo>
                    <a:pt x="28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1" name="Freeform 118"/>
            <p:cNvSpPr>
              <a:spLocks/>
            </p:cNvSpPr>
            <p:nvPr/>
          </p:nvSpPr>
          <p:spPr bwMode="auto">
            <a:xfrm>
              <a:off x="2755553" y="4713436"/>
              <a:ext cx="25400" cy="17463"/>
            </a:xfrm>
            <a:custGeom>
              <a:avLst/>
              <a:gdLst>
                <a:gd name="T0" fmla="*/ 2147483646 w 31"/>
                <a:gd name="T1" fmla="*/ 2147483646 h 20"/>
                <a:gd name="T2" fmla="*/ 2147483646 w 31"/>
                <a:gd name="T3" fmla="*/ 2147483646 h 20"/>
                <a:gd name="T4" fmla="*/ 2147483646 w 31"/>
                <a:gd name="T5" fmla="*/ 0 h 20"/>
                <a:gd name="T6" fmla="*/ 0 w 31"/>
                <a:gd name="T7" fmla="*/ 2147483646 h 20"/>
                <a:gd name="T8" fmla="*/ 2147483646 w 31"/>
                <a:gd name="T9" fmla="*/ 2147483646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0"/>
                <a:gd name="T17" fmla="*/ 31 w 31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0">
                  <a:moveTo>
                    <a:pt x="28" y="20"/>
                  </a:moveTo>
                  <a:lnTo>
                    <a:pt x="31" y="16"/>
                  </a:lnTo>
                  <a:lnTo>
                    <a:pt x="3" y="0"/>
                  </a:lnTo>
                  <a:lnTo>
                    <a:pt x="0" y="4"/>
                  </a:lnTo>
                  <a:lnTo>
                    <a:pt x="28" y="20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2" name="Freeform 119"/>
            <p:cNvSpPr>
              <a:spLocks/>
            </p:cNvSpPr>
            <p:nvPr/>
          </p:nvSpPr>
          <p:spPr bwMode="auto">
            <a:xfrm>
              <a:off x="2755553" y="4781699"/>
              <a:ext cx="25400" cy="15875"/>
            </a:xfrm>
            <a:custGeom>
              <a:avLst/>
              <a:gdLst>
                <a:gd name="T0" fmla="*/ 0 w 31"/>
                <a:gd name="T1" fmla="*/ 2147483646 h 20"/>
                <a:gd name="T2" fmla="*/ 2147483646 w 31"/>
                <a:gd name="T3" fmla="*/ 2147483646 h 20"/>
                <a:gd name="T4" fmla="*/ 2147483646 w 31"/>
                <a:gd name="T5" fmla="*/ 2147483646 h 20"/>
                <a:gd name="T6" fmla="*/ 2147483646 w 31"/>
                <a:gd name="T7" fmla="*/ 0 h 20"/>
                <a:gd name="T8" fmla="*/ 0 w 31"/>
                <a:gd name="T9" fmla="*/ 2147483646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0"/>
                <a:gd name="T17" fmla="*/ 31 w 31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0">
                  <a:moveTo>
                    <a:pt x="0" y="16"/>
                  </a:moveTo>
                  <a:lnTo>
                    <a:pt x="3" y="20"/>
                  </a:lnTo>
                  <a:lnTo>
                    <a:pt x="31" y="5"/>
                  </a:lnTo>
                  <a:lnTo>
                    <a:pt x="28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3" name="Freeform 120"/>
            <p:cNvSpPr>
              <a:spLocks/>
            </p:cNvSpPr>
            <p:nvPr/>
          </p:nvSpPr>
          <p:spPr bwMode="auto">
            <a:xfrm>
              <a:off x="2755553" y="4781699"/>
              <a:ext cx="25400" cy="15875"/>
            </a:xfrm>
            <a:custGeom>
              <a:avLst/>
              <a:gdLst>
                <a:gd name="T0" fmla="*/ 0 w 31"/>
                <a:gd name="T1" fmla="*/ 2147483646 h 20"/>
                <a:gd name="T2" fmla="*/ 2147483646 w 31"/>
                <a:gd name="T3" fmla="*/ 2147483646 h 20"/>
                <a:gd name="T4" fmla="*/ 2147483646 w 31"/>
                <a:gd name="T5" fmla="*/ 2147483646 h 20"/>
                <a:gd name="T6" fmla="*/ 2147483646 w 31"/>
                <a:gd name="T7" fmla="*/ 0 h 20"/>
                <a:gd name="T8" fmla="*/ 0 w 31"/>
                <a:gd name="T9" fmla="*/ 2147483646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0"/>
                <a:gd name="T17" fmla="*/ 31 w 31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0">
                  <a:moveTo>
                    <a:pt x="0" y="16"/>
                  </a:moveTo>
                  <a:lnTo>
                    <a:pt x="3" y="20"/>
                  </a:lnTo>
                  <a:lnTo>
                    <a:pt x="31" y="5"/>
                  </a:lnTo>
                  <a:lnTo>
                    <a:pt x="28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4" name="Freeform 121"/>
            <p:cNvSpPr>
              <a:spLocks/>
            </p:cNvSpPr>
            <p:nvPr/>
          </p:nvSpPr>
          <p:spPr bwMode="auto">
            <a:xfrm>
              <a:off x="2874615" y="4713436"/>
              <a:ext cx="25400" cy="17463"/>
            </a:xfrm>
            <a:custGeom>
              <a:avLst/>
              <a:gdLst>
                <a:gd name="T0" fmla="*/ 0 w 32"/>
                <a:gd name="T1" fmla="*/ 2147483646 h 20"/>
                <a:gd name="T2" fmla="*/ 2147483646 w 32"/>
                <a:gd name="T3" fmla="*/ 2147483646 h 20"/>
                <a:gd name="T4" fmla="*/ 2147483646 w 32"/>
                <a:gd name="T5" fmla="*/ 2147483646 h 20"/>
                <a:gd name="T6" fmla="*/ 2147483646 w 32"/>
                <a:gd name="T7" fmla="*/ 0 h 20"/>
                <a:gd name="T8" fmla="*/ 0 w 32"/>
                <a:gd name="T9" fmla="*/ 2147483646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0"/>
                <a:gd name="T17" fmla="*/ 32 w 32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0">
                  <a:moveTo>
                    <a:pt x="0" y="16"/>
                  </a:moveTo>
                  <a:lnTo>
                    <a:pt x="4" y="20"/>
                  </a:lnTo>
                  <a:lnTo>
                    <a:pt x="32" y="4"/>
                  </a:lnTo>
                  <a:lnTo>
                    <a:pt x="29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5" name="Freeform 122"/>
            <p:cNvSpPr>
              <a:spLocks/>
            </p:cNvSpPr>
            <p:nvPr/>
          </p:nvSpPr>
          <p:spPr bwMode="auto">
            <a:xfrm>
              <a:off x="2874615" y="4713436"/>
              <a:ext cx="25400" cy="17463"/>
            </a:xfrm>
            <a:custGeom>
              <a:avLst/>
              <a:gdLst>
                <a:gd name="T0" fmla="*/ 0 w 32"/>
                <a:gd name="T1" fmla="*/ 2147483646 h 20"/>
                <a:gd name="T2" fmla="*/ 2147483646 w 32"/>
                <a:gd name="T3" fmla="*/ 2147483646 h 20"/>
                <a:gd name="T4" fmla="*/ 2147483646 w 32"/>
                <a:gd name="T5" fmla="*/ 2147483646 h 20"/>
                <a:gd name="T6" fmla="*/ 2147483646 w 32"/>
                <a:gd name="T7" fmla="*/ 0 h 20"/>
                <a:gd name="T8" fmla="*/ 0 w 32"/>
                <a:gd name="T9" fmla="*/ 2147483646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0"/>
                <a:gd name="T17" fmla="*/ 32 w 32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0">
                  <a:moveTo>
                    <a:pt x="0" y="16"/>
                  </a:moveTo>
                  <a:lnTo>
                    <a:pt x="4" y="20"/>
                  </a:lnTo>
                  <a:lnTo>
                    <a:pt x="32" y="4"/>
                  </a:lnTo>
                  <a:lnTo>
                    <a:pt x="29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6" name="Freeform 123"/>
            <p:cNvSpPr>
              <a:spLocks/>
            </p:cNvSpPr>
            <p:nvPr/>
          </p:nvSpPr>
          <p:spPr bwMode="auto">
            <a:xfrm>
              <a:off x="2852390" y="4686449"/>
              <a:ext cx="17463" cy="25400"/>
            </a:xfrm>
            <a:custGeom>
              <a:avLst/>
              <a:gdLst>
                <a:gd name="T0" fmla="*/ 0 w 21"/>
                <a:gd name="T1" fmla="*/ 2147483646 h 32"/>
                <a:gd name="T2" fmla="*/ 2147483646 w 21"/>
                <a:gd name="T3" fmla="*/ 2147483646 h 32"/>
                <a:gd name="T4" fmla="*/ 2147483646 w 21"/>
                <a:gd name="T5" fmla="*/ 2147483646 h 32"/>
                <a:gd name="T6" fmla="*/ 2147483646 w 21"/>
                <a:gd name="T7" fmla="*/ 0 h 32"/>
                <a:gd name="T8" fmla="*/ 0 w 21"/>
                <a:gd name="T9" fmla="*/ 2147483646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32"/>
                <a:gd name="T17" fmla="*/ 21 w 21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32">
                  <a:moveTo>
                    <a:pt x="0" y="28"/>
                  </a:moveTo>
                  <a:lnTo>
                    <a:pt x="4" y="32"/>
                  </a:lnTo>
                  <a:lnTo>
                    <a:pt x="21" y="3"/>
                  </a:lnTo>
                  <a:lnTo>
                    <a:pt x="17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7" name="Freeform 124"/>
            <p:cNvSpPr>
              <a:spLocks/>
            </p:cNvSpPr>
            <p:nvPr/>
          </p:nvSpPr>
          <p:spPr bwMode="auto">
            <a:xfrm>
              <a:off x="2852390" y="4686449"/>
              <a:ext cx="17463" cy="25400"/>
            </a:xfrm>
            <a:custGeom>
              <a:avLst/>
              <a:gdLst>
                <a:gd name="T0" fmla="*/ 0 w 21"/>
                <a:gd name="T1" fmla="*/ 2147483646 h 32"/>
                <a:gd name="T2" fmla="*/ 2147483646 w 21"/>
                <a:gd name="T3" fmla="*/ 2147483646 h 32"/>
                <a:gd name="T4" fmla="*/ 2147483646 w 21"/>
                <a:gd name="T5" fmla="*/ 2147483646 h 32"/>
                <a:gd name="T6" fmla="*/ 2147483646 w 21"/>
                <a:gd name="T7" fmla="*/ 0 h 32"/>
                <a:gd name="T8" fmla="*/ 0 w 21"/>
                <a:gd name="T9" fmla="*/ 2147483646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32"/>
                <a:gd name="T17" fmla="*/ 21 w 21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32">
                  <a:moveTo>
                    <a:pt x="0" y="28"/>
                  </a:moveTo>
                  <a:lnTo>
                    <a:pt x="4" y="32"/>
                  </a:lnTo>
                  <a:lnTo>
                    <a:pt x="21" y="3"/>
                  </a:lnTo>
                  <a:lnTo>
                    <a:pt x="17" y="0"/>
                  </a:lnTo>
                  <a:lnTo>
                    <a:pt x="0" y="28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8" name="Freeform 125"/>
            <p:cNvSpPr>
              <a:spLocks/>
            </p:cNvSpPr>
            <p:nvPr/>
          </p:nvSpPr>
          <p:spPr bwMode="auto">
            <a:xfrm>
              <a:off x="2785715" y="4803924"/>
              <a:ext cx="15875" cy="23812"/>
            </a:xfrm>
            <a:custGeom>
              <a:avLst/>
              <a:gdLst>
                <a:gd name="T0" fmla="*/ 0 w 20"/>
                <a:gd name="T1" fmla="*/ 2147483646 h 31"/>
                <a:gd name="T2" fmla="*/ 2147483646 w 20"/>
                <a:gd name="T3" fmla="*/ 2147483646 h 31"/>
                <a:gd name="T4" fmla="*/ 2147483646 w 20"/>
                <a:gd name="T5" fmla="*/ 2147483646 h 31"/>
                <a:gd name="T6" fmla="*/ 2147483646 w 20"/>
                <a:gd name="T7" fmla="*/ 0 h 31"/>
                <a:gd name="T8" fmla="*/ 0 w 20"/>
                <a:gd name="T9" fmla="*/ 2147483646 h 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31"/>
                <a:gd name="T17" fmla="*/ 20 w 20"/>
                <a:gd name="T18" fmla="*/ 31 h 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31">
                  <a:moveTo>
                    <a:pt x="0" y="27"/>
                  </a:moveTo>
                  <a:lnTo>
                    <a:pt x="4" y="31"/>
                  </a:lnTo>
                  <a:lnTo>
                    <a:pt x="20" y="2"/>
                  </a:lnTo>
                  <a:lnTo>
                    <a:pt x="16" y="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9" name="Freeform 126"/>
            <p:cNvSpPr>
              <a:spLocks/>
            </p:cNvSpPr>
            <p:nvPr/>
          </p:nvSpPr>
          <p:spPr bwMode="auto">
            <a:xfrm>
              <a:off x="2785715" y="4803924"/>
              <a:ext cx="15875" cy="23812"/>
            </a:xfrm>
            <a:custGeom>
              <a:avLst/>
              <a:gdLst>
                <a:gd name="T0" fmla="*/ 0 w 20"/>
                <a:gd name="T1" fmla="*/ 2147483646 h 31"/>
                <a:gd name="T2" fmla="*/ 2147483646 w 20"/>
                <a:gd name="T3" fmla="*/ 2147483646 h 31"/>
                <a:gd name="T4" fmla="*/ 2147483646 w 20"/>
                <a:gd name="T5" fmla="*/ 2147483646 h 31"/>
                <a:gd name="T6" fmla="*/ 2147483646 w 20"/>
                <a:gd name="T7" fmla="*/ 0 h 31"/>
                <a:gd name="T8" fmla="*/ 0 w 20"/>
                <a:gd name="T9" fmla="*/ 2147483646 h 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31"/>
                <a:gd name="T17" fmla="*/ 20 w 20"/>
                <a:gd name="T18" fmla="*/ 31 h 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31">
                  <a:moveTo>
                    <a:pt x="0" y="27"/>
                  </a:moveTo>
                  <a:lnTo>
                    <a:pt x="4" y="31"/>
                  </a:lnTo>
                  <a:lnTo>
                    <a:pt x="20" y="2"/>
                  </a:lnTo>
                  <a:lnTo>
                    <a:pt x="16" y="0"/>
                  </a:lnTo>
                  <a:lnTo>
                    <a:pt x="0" y="27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0" name="Freeform 127"/>
            <p:cNvSpPr>
              <a:spLocks/>
            </p:cNvSpPr>
            <p:nvPr/>
          </p:nvSpPr>
          <p:spPr bwMode="auto">
            <a:xfrm>
              <a:off x="2825403" y="4686449"/>
              <a:ext cx="23812" cy="71437"/>
            </a:xfrm>
            <a:custGeom>
              <a:avLst/>
              <a:gdLst>
                <a:gd name="T0" fmla="*/ 0 w 28"/>
                <a:gd name="T1" fmla="*/ 2147483646 h 89"/>
                <a:gd name="T2" fmla="*/ 2147483646 w 28"/>
                <a:gd name="T3" fmla="*/ 2147483646 h 89"/>
                <a:gd name="T4" fmla="*/ 2147483646 w 28"/>
                <a:gd name="T5" fmla="*/ 2147483646 h 89"/>
                <a:gd name="T6" fmla="*/ 2147483646 w 28"/>
                <a:gd name="T7" fmla="*/ 0 h 89"/>
                <a:gd name="T8" fmla="*/ 0 w 28"/>
                <a:gd name="T9" fmla="*/ 2147483646 h 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89"/>
                <a:gd name="T17" fmla="*/ 28 w 28"/>
                <a:gd name="T18" fmla="*/ 89 h 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89">
                  <a:moveTo>
                    <a:pt x="0" y="88"/>
                  </a:moveTo>
                  <a:lnTo>
                    <a:pt x="4" y="89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1" name="Freeform 128"/>
            <p:cNvSpPr>
              <a:spLocks/>
            </p:cNvSpPr>
            <p:nvPr/>
          </p:nvSpPr>
          <p:spPr bwMode="auto">
            <a:xfrm>
              <a:off x="2825403" y="4686449"/>
              <a:ext cx="23812" cy="71437"/>
            </a:xfrm>
            <a:custGeom>
              <a:avLst/>
              <a:gdLst>
                <a:gd name="T0" fmla="*/ 0 w 28"/>
                <a:gd name="T1" fmla="*/ 2147483646 h 89"/>
                <a:gd name="T2" fmla="*/ 2147483646 w 28"/>
                <a:gd name="T3" fmla="*/ 2147483646 h 89"/>
                <a:gd name="T4" fmla="*/ 2147483646 w 28"/>
                <a:gd name="T5" fmla="*/ 2147483646 h 89"/>
                <a:gd name="T6" fmla="*/ 2147483646 w 28"/>
                <a:gd name="T7" fmla="*/ 0 h 89"/>
                <a:gd name="T8" fmla="*/ 0 w 28"/>
                <a:gd name="T9" fmla="*/ 2147483646 h 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89"/>
                <a:gd name="T17" fmla="*/ 28 w 28"/>
                <a:gd name="T18" fmla="*/ 89 h 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89">
                  <a:moveTo>
                    <a:pt x="0" y="88"/>
                  </a:moveTo>
                  <a:lnTo>
                    <a:pt x="4" y="89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0" y="88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2" name="Freeform 129"/>
            <p:cNvSpPr>
              <a:spLocks/>
            </p:cNvSpPr>
            <p:nvPr/>
          </p:nvSpPr>
          <p:spPr bwMode="auto">
            <a:xfrm>
              <a:off x="2825403" y="4753124"/>
              <a:ext cx="49212" cy="15875"/>
            </a:xfrm>
            <a:custGeom>
              <a:avLst/>
              <a:gdLst>
                <a:gd name="T0" fmla="*/ 2147483646 w 61"/>
                <a:gd name="T1" fmla="*/ 0 h 19"/>
                <a:gd name="T2" fmla="*/ 0 w 61"/>
                <a:gd name="T3" fmla="*/ 2147483646 h 19"/>
                <a:gd name="T4" fmla="*/ 2147483646 w 61"/>
                <a:gd name="T5" fmla="*/ 2147483646 h 19"/>
                <a:gd name="T6" fmla="*/ 2147483646 w 61"/>
                <a:gd name="T7" fmla="*/ 2147483646 h 19"/>
                <a:gd name="T8" fmla="*/ 2147483646 w 61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19"/>
                <a:gd name="T17" fmla="*/ 61 w 61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19">
                  <a:moveTo>
                    <a:pt x="1" y="0"/>
                  </a:moveTo>
                  <a:lnTo>
                    <a:pt x="0" y="4"/>
                  </a:lnTo>
                  <a:lnTo>
                    <a:pt x="60" y="19"/>
                  </a:lnTo>
                  <a:lnTo>
                    <a:pt x="61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3" name="Freeform 130"/>
            <p:cNvSpPr>
              <a:spLocks/>
            </p:cNvSpPr>
            <p:nvPr/>
          </p:nvSpPr>
          <p:spPr bwMode="auto">
            <a:xfrm>
              <a:off x="2825403" y="4753124"/>
              <a:ext cx="49212" cy="15875"/>
            </a:xfrm>
            <a:custGeom>
              <a:avLst/>
              <a:gdLst>
                <a:gd name="T0" fmla="*/ 2147483646 w 61"/>
                <a:gd name="T1" fmla="*/ 0 h 19"/>
                <a:gd name="T2" fmla="*/ 0 w 61"/>
                <a:gd name="T3" fmla="*/ 2147483646 h 19"/>
                <a:gd name="T4" fmla="*/ 2147483646 w 61"/>
                <a:gd name="T5" fmla="*/ 2147483646 h 19"/>
                <a:gd name="T6" fmla="*/ 2147483646 w 61"/>
                <a:gd name="T7" fmla="*/ 2147483646 h 19"/>
                <a:gd name="T8" fmla="*/ 2147483646 w 61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19"/>
                <a:gd name="T17" fmla="*/ 61 w 61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19">
                  <a:moveTo>
                    <a:pt x="1" y="0"/>
                  </a:moveTo>
                  <a:lnTo>
                    <a:pt x="0" y="4"/>
                  </a:lnTo>
                  <a:lnTo>
                    <a:pt x="60" y="19"/>
                  </a:lnTo>
                  <a:lnTo>
                    <a:pt x="61" y="13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4" name="Rectangle 131"/>
            <p:cNvSpPr>
              <a:spLocks noChangeArrowheads="1"/>
            </p:cNvSpPr>
            <p:nvPr/>
          </p:nvSpPr>
          <p:spPr bwMode="auto">
            <a:xfrm>
              <a:off x="2593628" y="4916636"/>
              <a:ext cx="23177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24 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25" name="Rectangle 132"/>
            <p:cNvSpPr>
              <a:spLocks noChangeArrowheads="1"/>
            </p:cNvSpPr>
            <p:nvPr/>
          </p:nvSpPr>
          <p:spPr bwMode="auto">
            <a:xfrm>
              <a:off x="2760315" y="4916636"/>
              <a:ext cx="3730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hours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26" name="Freeform 133"/>
            <p:cNvSpPr>
              <a:spLocks/>
            </p:cNvSpPr>
            <p:nvPr/>
          </p:nvSpPr>
          <p:spPr bwMode="auto">
            <a:xfrm>
              <a:off x="1806228" y="3273574"/>
              <a:ext cx="407987" cy="407987"/>
            </a:xfrm>
            <a:custGeom>
              <a:avLst/>
              <a:gdLst>
                <a:gd name="T0" fmla="*/ 0 w 515"/>
                <a:gd name="T1" fmla="*/ 2147483646 h 515"/>
                <a:gd name="T2" fmla="*/ 2147483646 w 515"/>
                <a:gd name="T3" fmla="*/ 0 h 515"/>
                <a:gd name="T4" fmla="*/ 2147483646 w 515"/>
                <a:gd name="T5" fmla="*/ 2147483646 h 515"/>
                <a:gd name="T6" fmla="*/ 2147483646 w 515"/>
                <a:gd name="T7" fmla="*/ 2147483646 h 515"/>
                <a:gd name="T8" fmla="*/ 0 w 515"/>
                <a:gd name="T9" fmla="*/ 2147483646 h 5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5"/>
                <a:gd name="T16" fmla="*/ 0 h 515"/>
                <a:gd name="T17" fmla="*/ 515 w 515"/>
                <a:gd name="T18" fmla="*/ 515 h 5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5" h="515">
                  <a:moveTo>
                    <a:pt x="0" y="257"/>
                  </a:moveTo>
                  <a:lnTo>
                    <a:pt x="258" y="0"/>
                  </a:lnTo>
                  <a:lnTo>
                    <a:pt x="515" y="257"/>
                  </a:lnTo>
                  <a:lnTo>
                    <a:pt x="258" y="515"/>
                  </a:lnTo>
                  <a:lnTo>
                    <a:pt x="0" y="2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7" name="Freeform 134"/>
            <p:cNvSpPr>
              <a:spLocks/>
            </p:cNvSpPr>
            <p:nvPr/>
          </p:nvSpPr>
          <p:spPr bwMode="auto">
            <a:xfrm>
              <a:off x="1806228" y="3273574"/>
              <a:ext cx="407987" cy="407987"/>
            </a:xfrm>
            <a:custGeom>
              <a:avLst/>
              <a:gdLst>
                <a:gd name="T0" fmla="*/ 0 w 515"/>
                <a:gd name="T1" fmla="*/ 2147483646 h 515"/>
                <a:gd name="T2" fmla="*/ 2147483646 w 515"/>
                <a:gd name="T3" fmla="*/ 0 h 515"/>
                <a:gd name="T4" fmla="*/ 2147483646 w 515"/>
                <a:gd name="T5" fmla="*/ 2147483646 h 515"/>
                <a:gd name="T6" fmla="*/ 2147483646 w 515"/>
                <a:gd name="T7" fmla="*/ 2147483646 h 515"/>
                <a:gd name="T8" fmla="*/ 0 w 515"/>
                <a:gd name="T9" fmla="*/ 2147483646 h 5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5"/>
                <a:gd name="T16" fmla="*/ 0 h 515"/>
                <a:gd name="T17" fmla="*/ 515 w 515"/>
                <a:gd name="T18" fmla="*/ 515 h 5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5" h="515">
                  <a:moveTo>
                    <a:pt x="0" y="257"/>
                  </a:moveTo>
                  <a:lnTo>
                    <a:pt x="258" y="0"/>
                  </a:lnTo>
                  <a:lnTo>
                    <a:pt x="515" y="257"/>
                  </a:lnTo>
                  <a:lnTo>
                    <a:pt x="258" y="515"/>
                  </a:lnTo>
                  <a:lnTo>
                    <a:pt x="0" y="257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8" name="Line 135"/>
            <p:cNvSpPr>
              <a:spLocks noChangeShapeType="1"/>
            </p:cNvSpPr>
            <p:nvPr/>
          </p:nvSpPr>
          <p:spPr bwMode="auto">
            <a:xfrm flipV="1">
              <a:off x="1941165" y="3408511"/>
              <a:ext cx="136525" cy="136525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9" name="Line 136"/>
            <p:cNvSpPr>
              <a:spLocks noChangeShapeType="1"/>
            </p:cNvSpPr>
            <p:nvPr/>
          </p:nvSpPr>
          <p:spPr bwMode="auto">
            <a:xfrm>
              <a:off x="1941165" y="3408511"/>
              <a:ext cx="136525" cy="136525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0" name="Freeform 137"/>
            <p:cNvSpPr>
              <a:spLocks/>
            </p:cNvSpPr>
            <p:nvPr/>
          </p:nvSpPr>
          <p:spPr bwMode="auto">
            <a:xfrm>
              <a:off x="2214215" y="3476774"/>
              <a:ext cx="66675" cy="3175"/>
            </a:xfrm>
            <a:custGeom>
              <a:avLst/>
              <a:gdLst>
                <a:gd name="T0" fmla="*/ 0 w 85"/>
                <a:gd name="T1" fmla="*/ 0 h 5"/>
                <a:gd name="T2" fmla="*/ 2147483646 w 85"/>
                <a:gd name="T3" fmla="*/ 0 h 5"/>
                <a:gd name="T4" fmla="*/ 2147483646 w 85"/>
                <a:gd name="T5" fmla="*/ 2147483646 h 5"/>
                <a:gd name="T6" fmla="*/ 2147483646 w 85"/>
                <a:gd name="T7" fmla="*/ 2147483646 h 5"/>
                <a:gd name="T8" fmla="*/ 2147483646 w 85"/>
                <a:gd name="T9" fmla="*/ 2147483646 h 5"/>
                <a:gd name="T10" fmla="*/ 2147483646 w 85"/>
                <a:gd name="T11" fmla="*/ 2147483646 h 5"/>
                <a:gd name="T12" fmla="*/ 2147483646 w 85"/>
                <a:gd name="T13" fmla="*/ 2147483646 h 5"/>
                <a:gd name="T14" fmla="*/ 2147483646 w 85"/>
                <a:gd name="T15" fmla="*/ 2147483646 h 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5"/>
                <a:gd name="T25" fmla="*/ 0 h 5"/>
                <a:gd name="T26" fmla="*/ 85 w 85"/>
                <a:gd name="T27" fmla="*/ 5 h 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5" h="5">
                  <a:moveTo>
                    <a:pt x="0" y="0"/>
                  </a:moveTo>
                  <a:lnTo>
                    <a:pt x="79" y="0"/>
                  </a:lnTo>
                  <a:lnTo>
                    <a:pt x="82" y="2"/>
                  </a:lnTo>
                  <a:lnTo>
                    <a:pt x="82" y="3"/>
                  </a:lnTo>
                  <a:lnTo>
                    <a:pt x="83" y="5"/>
                  </a:lnTo>
                  <a:lnTo>
                    <a:pt x="85" y="5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1" name="Freeform 138"/>
            <p:cNvSpPr>
              <a:spLocks/>
            </p:cNvSpPr>
            <p:nvPr/>
          </p:nvSpPr>
          <p:spPr bwMode="auto">
            <a:xfrm>
              <a:off x="2272953" y="3441849"/>
              <a:ext cx="77787" cy="77787"/>
            </a:xfrm>
            <a:custGeom>
              <a:avLst/>
              <a:gdLst>
                <a:gd name="T0" fmla="*/ 0 w 97"/>
                <a:gd name="T1" fmla="*/ 0 h 99"/>
                <a:gd name="T2" fmla="*/ 2147483646 w 97"/>
                <a:gd name="T3" fmla="*/ 2147483646 h 99"/>
                <a:gd name="T4" fmla="*/ 0 w 97"/>
                <a:gd name="T5" fmla="*/ 2147483646 h 99"/>
                <a:gd name="T6" fmla="*/ 0 w 97"/>
                <a:gd name="T7" fmla="*/ 0 h 9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7"/>
                <a:gd name="T13" fmla="*/ 0 h 99"/>
                <a:gd name="T14" fmla="*/ 97 w 97"/>
                <a:gd name="T15" fmla="*/ 99 h 9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7" h="99">
                  <a:moveTo>
                    <a:pt x="0" y="0"/>
                  </a:moveTo>
                  <a:lnTo>
                    <a:pt x="97" y="49"/>
                  </a:lnTo>
                  <a:lnTo>
                    <a:pt x="0" y="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2" name="Line 139"/>
            <p:cNvSpPr>
              <a:spLocks noChangeShapeType="1"/>
            </p:cNvSpPr>
            <p:nvPr/>
          </p:nvSpPr>
          <p:spPr bwMode="auto">
            <a:xfrm flipV="1">
              <a:off x="3982690" y="3378349"/>
              <a:ext cx="1588" cy="187325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3" name="Freeform 140"/>
            <p:cNvSpPr>
              <a:spLocks noEditPoints="1"/>
            </p:cNvSpPr>
            <p:nvPr/>
          </p:nvSpPr>
          <p:spPr bwMode="auto">
            <a:xfrm>
              <a:off x="2236440" y="2006749"/>
              <a:ext cx="431800" cy="539750"/>
            </a:xfrm>
            <a:custGeom>
              <a:avLst/>
              <a:gdLst>
                <a:gd name="T0" fmla="*/ 2147483646 w 544"/>
                <a:gd name="T1" fmla="*/ 2147483646 h 680"/>
                <a:gd name="T2" fmla="*/ 2147483646 w 544"/>
                <a:gd name="T3" fmla="*/ 2147483646 h 680"/>
                <a:gd name="T4" fmla="*/ 2147483646 w 544"/>
                <a:gd name="T5" fmla="*/ 0 h 680"/>
                <a:gd name="T6" fmla="*/ 0 w 544"/>
                <a:gd name="T7" fmla="*/ 0 h 680"/>
                <a:gd name="T8" fmla="*/ 0 w 544"/>
                <a:gd name="T9" fmla="*/ 2147483646 h 680"/>
                <a:gd name="T10" fmla="*/ 2147483646 w 544"/>
                <a:gd name="T11" fmla="*/ 2147483646 h 680"/>
                <a:gd name="T12" fmla="*/ 2147483646 w 544"/>
                <a:gd name="T13" fmla="*/ 2147483646 h 680"/>
                <a:gd name="T14" fmla="*/ 2147483646 w 544"/>
                <a:gd name="T15" fmla="*/ 2147483646 h 680"/>
                <a:gd name="T16" fmla="*/ 2147483646 w 544"/>
                <a:gd name="T17" fmla="*/ 0 h 680"/>
                <a:gd name="T18" fmla="*/ 2147483646 w 544"/>
                <a:gd name="T19" fmla="*/ 2147483646 h 680"/>
                <a:gd name="T20" fmla="*/ 2147483646 w 544"/>
                <a:gd name="T21" fmla="*/ 2147483646 h 680"/>
                <a:gd name="T22" fmla="*/ 2147483646 w 544"/>
                <a:gd name="T23" fmla="*/ 2147483646 h 6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4"/>
                <a:gd name="T37" fmla="*/ 0 h 680"/>
                <a:gd name="T38" fmla="*/ 544 w 544"/>
                <a:gd name="T39" fmla="*/ 680 h 6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4" h="680">
                  <a:moveTo>
                    <a:pt x="544" y="195"/>
                  </a:moveTo>
                  <a:lnTo>
                    <a:pt x="349" y="195"/>
                  </a:lnTo>
                  <a:lnTo>
                    <a:pt x="349" y="0"/>
                  </a:lnTo>
                  <a:lnTo>
                    <a:pt x="0" y="0"/>
                  </a:lnTo>
                  <a:lnTo>
                    <a:pt x="0" y="680"/>
                  </a:lnTo>
                  <a:lnTo>
                    <a:pt x="544" y="680"/>
                  </a:lnTo>
                  <a:lnTo>
                    <a:pt x="544" y="195"/>
                  </a:lnTo>
                  <a:close/>
                  <a:moveTo>
                    <a:pt x="544" y="179"/>
                  </a:moveTo>
                  <a:lnTo>
                    <a:pt x="349" y="0"/>
                  </a:lnTo>
                  <a:lnTo>
                    <a:pt x="349" y="195"/>
                  </a:lnTo>
                  <a:lnTo>
                    <a:pt x="544" y="195"/>
                  </a:lnTo>
                  <a:lnTo>
                    <a:pt x="544" y="1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4" name="Freeform 141"/>
            <p:cNvSpPr>
              <a:spLocks/>
            </p:cNvSpPr>
            <p:nvPr/>
          </p:nvSpPr>
          <p:spPr bwMode="auto">
            <a:xfrm>
              <a:off x="2236440" y="2006749"/>
              <a:ext cx="431800" cy="539750"/>
            </a:xfrm>
            <a:custGeom>
              <a:avLst/>
              <a:gdLst>
                <a:gd name="T0" fmla="*/ 2147483646 w 544"/>
                <a:gd name="T1" fmla="*/ 2147483646 h 680"/>
                <a:gd name="T2" fmla="*/ 2147483646 w 544"/>
                <a:gd name="T3" fmla="*/ 2147483646 h 680"/>
                <a:gd name="T4" fmla="*/ 2147483646 w 544"/>
                <a:gd name="T5" fmla="*/ 0 h 680"/>
                <a:gd name="T6" fmla="*/ 0 w 544"/>
                <a:gd name="T7" fmla="*/ 0 h 680"/>
                <a:gd name="T8" fmla="*/ 0 w 544"/>
                <a:gd name="T9" fmla="*/ 2147483646 h 680"/>
                <a:gd name="T10" fmla="*/ 2147483646 w 544"/>
                <a:gd name="T11" fmla="*/ 2147483646 h 680"/>
                <a:gd name="T12" fmla="*/ 2147483646 w 544"/>
                <a:gd name="T13" fmla="*/ 2147483646 h 6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4"/>
                <a:gd name="T22" fmla="*/ 0 h 680"/>
                <a:gd name="T23" fmla="*/ 544 w 544"/>
                <a:gd name="T24" fmla="*/ 680 h 6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4" h="680">
                  <a:moveTo>
                    <a:pt x="544" y="195"/>
                  </a:moveTo>
                  <a:lnTo>
                    <a:pt x="349" y="195"/>
                  </a:lnTo>
                  <a:lnTo>
                    <a:pt x="349" y="0"/>
                  </a:lnTo>
                  <a:lnTo>
                    <a:pt x="0" y="0"/>
                  </a:lnTo>
                  <a:lnTo>
                    <a:pt x="0" y="680"/>
                  </a:lnTo>
                  <a:lnTo>
                    <a:pt x="544" y="680"/>
                  </a:lnTo>
                  <a:lnTo>
                    <a:pt x="544" y="195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5" name="Freeform 142"/>
            <p:cNvSpPr>
              <a:spLocks/>
            </p:cNvSpPr>
            <p:nvPr/>
          </p:nvSpPr>
          <p:spPr bwMode="auto">
            <a:xfrm>
              <a:off x="2512665" y="2006749"/>
              <a:ext cx="155575" cy="153987"/>
            </a:xfrm>
            <a:custGeom>
              <a:avLst/>
              <a:gdLst>
                <a:gd name="T0" fmla="*/ 2147483646 w 195"/>
                <a:gd name="T1" fmla="*/ 2147483646 h 195"/>
                <a:gd name="T2" fmla="*/ 0 w 195"/>
                <a:gd name="T3" fmla="*/ 0 h 195"/>
                <a:gd name="T4" fmla="*/ 0 w 195"/>
                <a:gd name="T5" fmla="*/ 2147483646 h 195"/>
                <a:gd name="T6" fmla="*/ 2147483646 w 195"/>
                <a:gd name="T7" fmla="*/ 2147483646 h 195"/>
                <a:gd name="T8" fmla="*/ 2147483646 w 195"/>
                <a:gd name="T9" fmla="*/ 2147483646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5"/>
                <a:gd name="T16" fmla="*/ 0 h 195"/>
                <a:gd name="T17" fmla="*/ 195 w 195"/>
                <a:gd name="T18" fmla="*/ 195 h 19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5" h="195">
                  <a:moveTo>
                    <a:pt x="195" y="179"/>
                  </a:moveTo>
                  <a:lnTo>
                    <a:pt x="0" y="0"/>
                  </a:lnTo>
                  <a:lnTo>
                    <a:pt x="0" y="195"/>
                  </a:lnTo>
                  <a:lnTo>
                    <a:pt x="195" y="195"/>
                  </a:lnTo>
                  <a:lnTo>
                    <a:pt x="195" y="179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6" name="Rectangle 143"/>
            <p:cNvSpPr>
              <a:spLocks noChangeArrowheads="1"/>
            </p:cNvSpPr>
            <p:nvPr/>
          </p:nvSpPr>
          <p:spPr bwMode="auto">
            <a:xfrm>
              <a:off x="2123728" y="1844824"/>
              <a:ext cx="711200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Trackpoints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37" name="Freeform 144"/>
            <p:cNvSpPr>
              <a:spLocks noEditPoints="1"/>
            </p:cNvSpPr>
            <p:nvPr/>
          </p:nvSpPr>
          <p:spPr bwMode="auto">
            <a:xfrm>
              <a:off x="3461990" y="2006749"/>
              <a:ext cx="431800" cy="539750"/>
            </a:xfrm>
            <a:custGeom>
              <a:avLst/>
              <a:gdLst>
                <a:gd name="T0" fmla="*/ 2147483646 w 545"/>
                <a:gd name="T1" fmla="*/ 2147483646 h 680"/>
                <a:gd name="T2" fmla="*/ 2147483646 w 545"/>
                <a:gd name="T3" fmla="*/ 2147483646 h 680"/>
                <a:gd name="T4" fmla="*/ 2147483646 w 545"/>
                <a:gd name="T5" fmla="*/ 0 h 680"/>
                <a:gd name="T6" fmla="*/ 0 w 545"/>
                <a:gd name="T7" fmla="*/ 0 h 680"/>
                <a:gd name="T8" fmla="*/ 0 w 545"/>
                <a:gd name="T9" fmla="*/ 2147483646 h 680"/>
                <a:gd name="T10" fmla="*/ 2147483646 w 545"/>
                <a:gd name="T11" fmla="*/ 2147483646 h 680"/>
                <a:gd name="T12" fmla="*/ 2147483646 w 545"/>
                <a:gd name="T13" fmla="*/ 2147483646 h 680"/>
                <a:gd name="T14" fmla="*/ 2147483646 w 545"/>
                <a:gd name="T15" fmla="*/ 2147483646 h 680"/>
                <a:gd name="T16" fmla="*/ 2147483646 w 545"/>
                <a:gd name="T17" fmla="*/ 0 h 680"/>
                <a:gd name="T18" fmla="*/ 2147483646 w 545"/>
                <a:gd name="T19" fmla="*/ 2147483646 h 680"/>
                <a:gd name="T20" fmla="*/ 2147483646 w 545"/>
                <a:gd name="T21" fmla="*/ 2147483646 h 680"/>
                <a:gd name="T22" fmla="*/ 2147483646 w 545"/>
                <a:gd name="T23" fmla="*/ 2147483646 h 6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5"/>
                <a:gd name="T37" fmla="*/ 0 h 680"/>
                <a:gd name="T38" fmla="*/ 545 w 545"/>
                <a:gd name="T39" fmla="*/ 680 h 6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5" h="680">
                  <a:moveTo>
                    <a:pt x="545" y="196"/>
                  </a:moveTo>
                  <a:lnTo>
                    <a:pt x="348" y="196"/>
                  </a:lnTo>
                  <a:lnTo>
                    <a:pt x="348" y="0"/>
                  </a:lnTo>
                  <a:lnTo>
                    <a:pt x="0" y="0"/>
                  </a:lnTo>
                  <a:lnTo>
                    <a:pt x="0" y="680"/>
                  </a:lnTo>
                  <a:lnTo>
                    <a:pt x="545" y="680"/>
                  </a:lnTo>
                  <a:lnTo>
                    <a:pt x="545" y="196"/>
                  </a:lnTo>
                  <a:close/>
                  <a:moveTo>
                    <a:pt x="545" y="179"/>
                  </a:moveTo>
                  <a:lnTo>
                    <a:pt x="348" y="0"/>
                  </a:lnTo>
                  <a:lnTo>
                    <a:pt x="348" y="196"/>
                  </a:lnTo>
                  <a:lnTo>
                    <a:pt x="545" y="196"/>
                  </a:lnTo>
                  <a:lnTo>
                    <a:pt x="545" y="1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8" name="Freeform 145"/>
            <p:cNvSpPr>
              <a:spLocks/>
            </p:cNvSpPr>
            <p:nvPr/>
          </p:nvSpPr>
          <p:spPr bwMode="auto">
            <a:xfrm>
              <a:off x="3461990" y="2006749"/>
              <a:ext cx="431800" cy="539750"/>
            </a:xfrm>
            <a:custGeom>
              <a:avLst/>
              <a:gdLst>
                <a:gd name="T0" fmla="*/ 2147483646 w 545"/>
                <a:gd name="T1" fmla="*/ 2147483646 h 680"/>
                <a:gd name="T2" fmla="*/ 2147483646 w 545"/>
                <a:gd name="T3" fmla="*/ 2147483646 h 680"/>
                <a:gd name="T4" fmla="*/ 2147483646 w 545"/>
                <a:gd name="T5" fmla="*/ 0 h 680"/>
                <a:gd name="T6" fmla="*/ 0 w 545"/>
                <a:gd name="T7" fmla="*/ 0 h 680"/>
                <a:gd name="T8" fmla="*/ 0 w 545"/>
                <a:gd name="T9" fmla="*/ 2147483646 h 680"/>
                <a:gd name="T10" fmla="*/ 2147483646 w 545"/>
                <a:gd name="T11" fmla="*/ 2147483646 h 680"/>
                <a:gd name="T12" fmla="*/ 2147483646 w 545"/>
                <a:gd name="T13" fmla="*/ 2147483646 h 6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5"/>
                <a:gd name="T22" fmla="*/ 0 h 680"/>
                <a:gd name="T23" fmla="*/ 545 w 545"/>
                <a:gd name="T24" fmla="*/ 680 h 6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5" h="680">
                  <a:moveTo>
                    <a:pt x="545" y="196"/>
                  </a:moveTo>
                  <a:lnTo>
                    <a:pt x="348" y="196"/>
                  </a:lnTo>
                  <a:lnTo>
                    <a:pt x="348" y="0"/>
                  </a:lnTo>
                  <a:lnTo>
                    <a:pt x="0" y="0"/>
                  </a:lnTo>
                  <a:lnTo>
                    <a:pt x="0" y="680"/>
                  </a:lnTo>
                  <a:lnTo>
                    <a:pt x="545" y="680"/>
                  </a:lnTo>
                  <a:lnTo>
                    <a:pt x="545" y="196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9" name="Freeform 146"/>
            <p:cNvSpPr>
              <a:spLocks/>
            </p:cNvSpPr>
            <p:nvPr/>
          </p:nvSpPr>
          <p:spPr bwMode="auto">
            <a:xfrm>
              <a:off x="3738215" y="2006749"/>
              <a:ext cx="155575" cy="155575"/>
            </a:xfrm>
            <a:custGeom>
              <a:avLst/>
              <a:gdLst>
                <a:gd name="T0" fmla="*/ 2147483646 w 197"/>
                <a:gd name="T1" fmla="*/ 2147483646 h 196"/>
                <a:gd name="T2" fmla="*/ 0 w 197"/>
                <a:gd name="T3" fmla="*/ 0 h 196"/>
                <a:gd name="T4" fmla="*/ 0 w 197"/>
                <a:gd name="T5" fmla="*/ 2147483646 h 196"/>
                <a:gd name="T6" fmla="*/ 2147483646 w 197"/>
                <a:gd name="T7" fmla="*/ 2147483646 h 196"/>
                <a:gd name="T8" fmla="*/ 2147483646 w 197"/>
                <a:gd name="T9" fmla="*/ 2147483646 h 1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7"/>
                <a:gd name="T16" fmla="*/ 0 h 196"/>
                <a:gd name="T17" fmla="*/ 197 w 197"/>
                <a:gd name="T18" fmla="*/ 196 h 1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7" h="196">
                  <a:moveTo>
                    <a:pt x="197" y="179"/>
                  </a:moveTo>
                  <a:lnTo>
                    <a:pt x="0" y="0"/>
                  </a:lnTo>
                  <a:lnTo>
                    <a:pt x="0" y="196"/>
                  </a:lnTo>
                  <a:lnTo>
                    <a:pt x="197" y="196"/>
                  </a:lnTo>
                  <a:lnTo>
                    <a:pt x="197" y="179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0" name="Rectangle 147"/>
            <p:cNvSpPr>
              <a:spLocks noChangeArrowheads="1"/>
            </p:cNvSpPr>
            <p:nvPr/>
          </p:nvSpPr>
          <p:spPr bwMode="auto">
            <a:xfrm>
              <a:off x="3161953" y="1846411"/>
              <a:ext cx="1106487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Trackpoint Notices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41" name="Freeform 148"/>
            <p:cNvSpPr>
              <a:spLocks noEditPoints="1"/>
            </p:cNvSpPr>
            <p:nvPr/>
          </p:nvSpPr>
          <p:spPr bwMode="auto">
            <a:xfrm>
              <a:off x="3890615" y="2271861"/>
              <a:ext cx="527050" cy="889000"/>
            </a:xfrm>
            <a:custGeom>
              <a:avLst/>
              <a:gdLst>
                <a:gd name="T0" fmla="*/ 2147483646 w 664"/>
                <a:gd name="T1" fmla="*/ 0 h 1120"/>
                <a:gd name="T2" fmla="*/ 2147483646 w 664"/>
                <a:gd name="T3" fmla="*/ 2147483646 h 1120"/>
                <a:gd name="T4" fmla="*/ 2147483646 w 664"/>
                <a:gd name="T5" fmla="*/ 2147483646 h 1120"/>
                <a:gd name="T6" fmla="*/ 2147483646 w 664"/>
                <a:gd name="T7" fmla="*/ 2147483646 h 1120"/>
                <a:gd name="T8" fmla="*/ 2147483646 w 664"/>
                <a:gd name="T9" fmla="*/ 2147483646 h 1120"/>
                <a:gd name="T10" fmla="*/ 2147483646 w 664"/>
                <a:gd name="T11" fmla="*/ 2147483646 h 1120"/>
                <a:gd name="T12" fmla="*/ 2147483646 w 664"/>
                <a:gd name="T13" fmla="*/ 2147483646 h 1120"/>
                <a:gd name="T14" fmla="*/ 2147483646 w 664"/>
                <a:gd name="T15" fmla="*/ 2147483646 h 1120"/>
                <a:gd name="T16" fmla="*/ 2147483646 w 664"/>
                <a:gd name="T17" fmla="*/ 2147483646 h 1120"/>
                <a:gd name="T18" fmla="*/ 2147483646 w 664"/>
                <a:gd name="T19" fmla="*/ 0 h 1120"/>
                <a:gd name="T20" fmla="*/ 2147483646 w 664"/>
                <a:gd name="T21" fmla="*/ 0 h 1120"/>
                <a:gd name="T22" fmla="*/ 2147483646 w 664"/>
                <a:gd name="T23" fmla="*/ 0 h 1120"/>
                <a:gd name="T24" fmla="*/ 2147483646 w 664"/>
                <a:gd name="T25" fmla="*/ 0 h 1120"/>
                <a:gd name="T26" fmla="*/ 2147483646 w 664"/>
                <a:gd name="T27" fmla="*/ 2147483646 h 1120"/>
                <a:gd name="T28" fmla="*/ 2147483646 w 664"/>
                <a:gd name="T29" fmla="*/ 2147483646 h 1120"/>
                <a:gd name="T30" fmla="*/ 2147483646 w 664"/>
                <a:gd name="T31" fmla="*/ 2147483646 h 1120"/>
                <a:gd name="T32" fmla="*/ 2147483646 w 664"/>
                <a:gd name="T33" fmla="*/ 2147483646 h 1120"/>
                <a:gd name="T34" fmla="*/ 2147483646 w 664"/>
                <a:gd name="T35" fmla="*/ 2147483646 h 1120"/>
                <a:gd name="T36" fmla="*/ 2147483646 w 664"/>
                <a:gd name="T37" fmla="*/ 2147483646 h 1120"/>
                <a:gd name="T38" fmla="*/ 2147483646 w 664"/>
                <a:gd name="T39" fmla="*/ 2147483646 h 1120"/>
                <a:gd name="T40" fmla="*/ 2147483646 w 664"/>
                <a:gd name="T41" fmla="*/ 2147483646 h 1120"/>
                <a:gd name="T42" fmla="*/ 2147483646 w 664"/>
                <a:gd name="T43" fmla="*/ 0 h 1120"/>
                <a:gd name="T44" fmla="*/ 2147483646 w 664"/>
                <a:gd name="T45" fmla="*/ 2147483646 h 1120"/>
                <a:gd name="T46" fmla="*/ 2147483646 w 664"/>
                <a:gd name="T47" fmla="*/ 2147483646 h 1120"/>
                <a:gd name="T48" fmla="*/ 2147483646 w 664"/>
                <a:gd name="T49" fmla="*/ 2147483646 h 1120"/>
                <a:gd name="T50" fmla="*/ 2147483646 w 664"/>
                <a:gd name="T51" fmla="*/ 2147483646 h 1120"/>
                <a:gd name="T52" fmla="*/ 2147483646 w 664"/>
                <a:gd name="T53" fmla="*/ 2147483646 h 1120"/>
                <a:gd name="T54" fmla="*/ 2147483646 w 664"/>
                <a:gd name="T55" fmla="*/ 2147483646 h 1120"/>
                <a:gd name="T56" fmla="*/ 2147483646 w 664"/>
                <a:gd name="T57" fmla="*/ 2147483646 h 1120"/>
                <a:gd name="T58" fmla="*/ 2147483646 w 664"/>
                <a:gd name="T59" fmla="*/ 2147483646 h 1120"/>
                <a:gd name="T60" fmla="*/ 2147483646 w 664"/>
                <a:gd name="T61" fmla="*/ 2147483646 h 1120"/>
                <a:gd name="T62" fmla="*/ 2147483646 w 664"/>
                <a:gd name="T63" fmla="*/ 2147483646 h 1120"/>
                <a:gd name="T64" fmla="*/ 2147483646 w 664"/>
                <a:gd name="T65" fmla="*/ 2147483646 h 1120"/>
                <a:gd name="T66" fmla="*/ 2147483646 w 664"/>
                <a:gd name="T67" fmla="*/ 2147483646 h 1120"/>
                <a:gd name="T68" fmla="*/ 2147483646 w 664"/>
                <a:gd name="T69" fmla="*/ 2147483646 h 1120"/>
                <a:gd name="T70" fmla="*/ 2147483646 w 664"/>
                <a:gd name="T71" fmla="*/ 2147483646 h 1120"/>
                <a:gd name="T72" fmla="*/ 2147483646 w 664"/>
                <a:gd name="T73" fmla="*/ 2147483646 h 1120"/>
                <a:gd name="T74" fmla="*/ 2147483646 w 664"/>
                <a:gd name="T75" fmla="*/ 2147483646 h 1120"/>
                <a:gd name="T76" fmla="*/ 2147483646 w 664"/>
                <a:gd name="T77" fmla="*/ 2147483646 h 1120"/>
                <a:gd name="T78" fmla="*/ 2147483646 w 664"/>
                <a:gd name="T79" fmla="*/ 2147483646 h 1120"/>
                <a:gd name="T80" fmla="*/ 2147483646 w 664"/>
                <a:gd name="T81" fmla="*/ 2147483646 h 1120"/>
                <a:gd name="T82" fmla="*/ 2147483646 w 664"/>
                <a:gd name="T83" fmla="*/ 2147483646 h 1120"/>
                <a:gd name="T84" fmla="*/ 2147483646 w 664"/>
                <a:gd name="T85" fmla="*/ 2147483646 h 1120"/>
                <a:gd name="T86" fmla="*/ 2147483646 w 664"/>
                <a:gd name="T87" fmla="*/ 2147483646 h 1120"/>
                <a:gd name="T88" fmla="*/ 2147483646 w 664"/>
                <a:gd name="T89" fmla="*/ 2147483646 h 1120"/>
                <a:gd name="T90" fmla="*/ 2147483646 w 664"/>
                <a:gd name="T91" fmla="*/ 2147483646 h 1120"/>
                <a:gd name="T92" fmla="*/ 2147483646 w 664"/>
                <a:gd name="T93" fmla="*/ 2147483646 h 1120"/>
                <a:gd name="T94" fmla="*/ 2147483646 w 664"/>
                <a:gd name="T95" fmla="*/ 2147483646 h 1120"/>
                <a:gd name="T96" fmla="*/ 2147483646 w 664"/>
                <a:gd name="T97" fmla="*/ 2147483646 h 1120"/>
                <a:gd name="T98" fmla="*/ 2147483646 w 664"/>
                <a:gd name="T99" fmla="*/ 2147483646 h 1120"/>
                <a:gd name="T100" fmla="*/ 2147483646 w 664"/>
                <a:gd name="T101" fmla="*/ 2147483646 h 1120"/>
                <a:gd name="T102" fmla="*/ 2147483646 w 664"/>
                <a:gd name="T103" fmla="*/ 2147483646 h 1120"/>
                <a:gd name="T104" fmla="*/ 2147483646 w 664"/>
                <a:gd name="T105" fmla="*/ 2147483646 h 1120"/>
                <a:gd name="T106" fmla="*/ 2147483646 w 664"/>
                <a:gd name="T107" fmla="*/ 2147483646 h 1120"/>
                <a:gd name="T108" fmla="*/ 2147483646 w 664"/>
                <a:gd name="T109" fmla="*/ 2147483646 h 1120"/>
                <a:gd name="T110" fmla="*/ 2147483646 w 664"/>
                <a:gd name="T111" fmla="*/ 2147483646 h 1120"/>
                <a:gd name="T112" fmla="*/ 2147483646 w 664"/>
                <a:gd name="T113" fmla="*/ 2147483646 h 1120"/>
                <a:gd name="T114" fmla="*/ 2147483646 w 664"/>
                <a:gd name="T115" fmla="*/ 2147483646 h 1120"/>
                <a:gd name="T116" fmla="*/ 2147483646 w 664"/>
                <a:gd name="T117" fmla="*/ 2147483646 h 1120"/>
                <a:gd name="T118" fmla="*/ 2147483646 w 664"/>
                <a:gd name="T119" fmla="*/ 2147483646 h 112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64"/>
                <a:gd name="T181" fmla="*/ 0 h 1120"/>
                <a:gd name="T182" fmla="*/ 664 w 664"/>
                <a:gd name="T183" fmla="*/ 1120 h 112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64" h="1120">
                  <a:moveTo>
                    <a:pt x="5" y="0"/>
                  </a:moveTo>
                  <a:lnTo>
                    <a:pt x="16" y="0"/>
                  </a:lnTo>
                  <a:lnTo>
                    <a:pt x="19" y="2"/>
                  </a:lnTo>
                  <a:lnTo>
                    <a:pt x="22" y="5"/>
                  </a:lnTo>
                  <a:lnTo>
                    <a:pt x="19" y="9"/>
                  </a:lnTo>
                  <a:lnTo>
                    <a:pt x="16" y="11"/>
                  </a:lnTo>
                  <a:lnTo>
                    <a:pt x="5" y="11"/>
                  </a:lnTo>
                  <a:lnTo>
                    <a:pt x="1" y="9"/>
                  </a:lnTo>
                  <a:lnTo>
                    <a:pt x="0" y="5"/>
                  </a:lnTo>
                  <a:lnTo>
                    <a:pt x="1" y="2"/>
                  </a:lnTo>
                  <a:lnTo>
                    <a:pt x="5" y="0"/>
                  </a:lnTo>
                  <a:close/>
                  <a:moveTo>
                    <a:pt x="37" y="0"/>
                  </a:moveTo>
                  <a:lnTo>
                    <a:pt x="49" y="0"/>
                  </a:lnTo>
                  <a:lnTo>
                    <a:pt x="52" y="2"/>
                  </a:lnTo>
                  <a:lnTo>
                    <a:pt x="54" y="5"/>
                  </a:lnTo>
                  <a:lnTo>
                    <a:pt x="52" y="9"/>
                  </a:lnTo>
                  <a:lnTo>
                    <a:pt x="49" y="11"/>
                  </a:lnTo>
                  <a:lnTo>
                    <a:pt x="37" y="11"/>
                  </a:lnTo>
                  <a:lnTo>
                    <a:pt x="34" y="9"/>
                  </a:lnTo>
                  <a:lnTo>
                    <a:pt x="32" y="5"/>
                  </a:lnTo>
                  <a:lnTo>
                    <a:pt x="34" y="2"/>
                  </a:lnTo>
                  <a:lnTo>
                    <a:pt x="37" y="0"/>
                  </a:lnTo>
                  <a:close/>
                  <a:moveTo>
                    <a:pt x="70" y="0"/>
                  </a:moveTo>
                  <a:lnTo>
                    <a:pt x="82" y="0"/>
                  </a:lnTo>
                  <a:lnTo>
                    <a:pt x="85" y="2"/>
                  </a:lnTo>
                  <a:lnTo>
                    <a:pt x="86" y="5"/>
                  </a:lnTo>
                  <a:lnTo>
                    <a:pt x="85" y="9"/>
                  </a:lnTo>
                  <a:lnTo>
                    <a:pt x="82" y="11"/>
                  </a:lnTo>
                  <a:lnTo>
                    <a:pt x="70" y="11"/>
                  </a:lnTo>
                  <a:lnTo>
                    <a:pt x="67" y="9"/>
                  </a:lnTo>
                  <a:lnTo>
                    <a:pt x="65" y="5"/>
                  </a:lnTo>
                  <a:lnTo>
                    <a:pt x="67" y="2"/>
                  </a:lnTo>
                  <a:lnTo>
                    <a:pt x="70" y="0"/>
                  </a:lnTo>
                  <a:close/>
                  <a:moveTo>
                    <a:pt x="103" y="0"/>
                  </a:moveTo>
                  <a:lnTo>
                    <a:pt x="113" y="0"/>
                  </a:lnTo>
                  <a:lnTo>
                    <a:pt x="118" y="2"/>
                  </a:lnTo>
                  <a:lnTo>
                    <a:pt x="119" y="5"/>
                  </a:lnTo>
                  <a:lnTo>
                    <a:pt x="118" y="9"/>
                  </a:lnTo>
                  <a:lnTo>
                    <a:pt x="113" y="11"/>
                  </a:lnTo>
                  <a:lnTo>
                    <a:pt x="103" y="11"/>
                  </a:lnTo>
                  <a:lnTo>
                    <a:pt x="99" y="9"/>
                  </a:lnTo>
                  <a:lnTo>
                    <a:pt x="98" y="5"/>
                  </a:lnTo>
                  <a:lnTo>
                    <a:pt x="99" y="2"/>
                  </a:lnTo>
                  <a:lnTo>
                    <a:pt x="103" y="0"/>
                  </a:lnTo>
                  <a:close/>
                  <a:moveTo>
                    <a:pt x="136" y="0"/>
                  </a:moveTo>
                  <a:lnTo>
                    <a:pt x="146" y="0"/>
                  </a:lnTo>
                  <a:lnTo>
                    <a:pt x="151" y="2"/>
                  </a:lnTo>
                  <a:lnTo>
                    <a:pt x="152" y="5"/>
                  </a:lnTo>
                  <a:lnTo>
                    <a:pt x="151" y="9"/>
                  </a:lnTo>
                  <a:lnTo>
                    <a:pt x="146" y="11"/>
                  </a:lnTo>
                  <a:lnTo>
                    <a:pt x="136" y="11"/>
                  </a:lnTo>
                  <a:lnTo>
                    <a:pt x="132" y="9"/>
                  </a:lnTo>
                  <a:lnTo>
                    <a:pt x="130" y="5"/>
                  </a:lnTo>
                  <a:lnTo>
                    <a:pt x="132" y="2"/>
                  </a:lnTo>
                  <a:lnTo>
                    <a:pt x="136" y="0"/>
                  </a:lnTo>
                  <a:close/>
                  <a:moveTo>
                    <a:pt x="168" y="0"/>
                  </a:moveTo>
                  <a:lnTo>
                    <a:pt x="179" y="0"/>
                  </a:lnTo>
                  <a:lnTo>
                    <a:pt x="183" y="2"/>
                  </a:lnTo>
                  <a:lnTo>
                    <a:pt x="185" y="5"/>
                  </a:lnTo>
                  <a:lnTo>
                    <a:pt x="183" y="9"/>
                  </a:lnTo>
                  <a:lnTo>
                    <a:pt x="179" y="11"/>
                  </a:lnTo>
                  <a:lnTo>
                    <a:pt x="168" y="11"/>
                  </a:lnTo>
                  <a:lnTo>
                    <a:pt x="164" y="9"/>
                  </a:lnTo>
                  <a:lnTo>
                    <a:pt x="163" y="5"/>
                  </a:lnTo>
                  <a:lnTo>
                    <a:pt x="164" y="2"/>
                  </a:lnTo>
                  <a:lnTo>
                    <a:pt x="168" y="0"/>
                  </a:lnTo>
                  <a:close/>
                  <a:moveTo>
                    <a:pt x="201" y="0"/>
                  </a:moveTo>
                  <a:lnTo>
                    <a:pt x="212" y="0"/>
                  </a:lnTo>
                  <a:lnTo>
                    <a:pt x="215" y="2"/>
                  </a:lnTo>
                  <a:lnTo>
                    <a:pt x="218" y="5"/>
                  </a:lnTo>
                  <a:lnTo>
                    <a:pt x="215" y="9"/>
                  </a:lnTo>
                  <a:lnTo>
                    <a:pt x="212" y="11"/>
                  </a:lnTo>
                  <a:lnTo>
                    <a:pt x="201" y="11"/>
                  </a:lnTo>
                  <a:lnTo>
                    <a:pt x="197" y="9"/>
                  </a:lnTo>
                  <a:lnTo>
                    <a:pt x="195" y="5"/>
                  </a:lnTo>
                  <a:lnTo>
                    <a:pt x="197" y="2"/>
                  </a:lnTo>
                  <a:lnTo>
                    <a:pt x="201" y="0"/>
                  </a:lnTo>
                  <a:close/>
                  <a:moveTo>
                    <a:pt x="234" y="0"/>
                  </a:moveTo>
                  <a:lnTo>
                    <a:pt x="245" y="0"/>
                  </a:lnTo>
                  <a:lnTo>
                    <a:pt x="248" y="2"/>
                  </a:lnTo>
                  <a:lnTo>
                    <a:pt x="250" y="5"/>
                  </a:lnTo>
                  <a:lnTo>
                    <a:pt x="248" y="9"/>
                  </a:lnTo>
                  <a:lnTo>
                    <a:pt x="245" y="11"/>
                  </a:lnTo>
                  <a:lnTo>
                    <a:pt x="234" y="11"/>
                  </a:lnTo>
                  <a:lnTo>
                    <a:pt x="230" y="9"/>
                  </a:lnTo>
                  <a:lnTo>
                    <a:pt x="228" y="5"/>
                  </a:lnTo>
                  <a:lnTo>
                    <a:pt x="230" y="2"/>
                  </a:lnTo>
                  <a:lnTo>
                    <a:pt x="234" y="0"/>
                  </a:lnTo>
                  <a:close/>
                  <a:moveTo>
                    <a:pt x="267" y="0"/>
                  </a:moveTo>
                  <a:lnTo>
                    <a:pt x="277" y="0"/>
                  </a:lnTo>
                  <a:lnTo>
                    <a:pt x="281" y="2"/>
                  </a:lnTo>
                  <a:lnTo>
                    <a:pt x="282" y="5"/>
                  </a:lnTo>
                  <a:lnTo>
                    <a:pt x="281" y="9"/>
                  </a:lnTo>
                  <a:lnTo>
                    <a:pt x="277" y="11"/>
                  </a:lnTo>
                  <a:lnTo>
                    <a:pt x="267" y="11"/>
                  </a:lnTo>
                  <a:lnTo>
                    <a:pt x="262" y="9"/>
                  </a:lnTo>
                  <a:lnTo>
                    <a:pt x="261" y="5"/>
                  </a:lnTo>
                  <a:lnTo>
                    <a:pt x="262" y="2"/>
                  </a:lnTo>
                  <a:lnTo>
                    <a:pt x="267" y="0"/>
                  </a:lnTo>
                  <a:close/>
                  <a:moveTo>
                    <a:pt x="299" y="0"/>
                  </a:moveTo>
                  <a:lnTo>
                    <a:pt x="310" y="0"/>
                  </a:lnTo>
                  <a:lnTo>
                    <a:pt x="314" y="2"/>
                  </a:lnTo>
                  <a:lnTo>
                    <a:pt x="315" y="5"/>
                  </a:lnTo>
                  <a:lnTo>
                    <a:pt x="314" y="9"/>
                  </a:lnTo>
                  <a:lnTo>
                    <a:pt x="310" y="11"/>
                  </a:lnTo>
                  <a:lnTo>
                    <a:pt x="299" y="11"/>
                  </a:lnTo>
                  <a:lnTo>
                    <a:pt x="295" y="9"/>
                  </a:lnTo>
                  <a:lnTo>
                    <a:pt x="294" y="5"/>
                  </a:lnTo>
                  <a:lnTo>
                    <a:pt x="295" y="2"/>
                  </a:lnTo>
                  <a:lnTo>
                    <a:pt x="299" y="0"/>
                  </a:lnTo>
                  <a:close/>
                  <a:moveTo>
                    <a:pt x="331" y="0"/>
                  </a:moveTo>
                  <a:lnTo>
                    <a:pt x="342" y="0"/>
                  </a:lnTo>
                  <a:lnTo>
                    <a:pt x="346" y="2"/>
                  </a:lnTo>
                  <a:lnTo>
                    <a:pt x="348" y="5"/>
                  </a:lnTo>
                  <a:lnTo>
                    <a:pt x="346" y="9"/>
                  </a:lnTo>
                  <a:lnTo>
                    <a:pt x="342" y="11"/>
                  </a:lnTo>
                  <a:lnTo>
                    <a:pt x="331" y="11"/>
                  </a:lnTo>
                  <a:lnTo>
                    <a:pt x="328" y="9"/>
                  </a:lnTo>
                  <a:lnTo>
                    <a:pt x="327" y="5"/>
                  </a:lnTo>
                  <a:lnTo>
                    <a:pt x="328" y="2"/>
                  </a:lnTo>
                  <a:lnTo>
                    <a:pt x="331" y="0"/>
                  </a:lnTo>
                  <a:close/>
                  <a:moveTo>
                    <a:pt x="364" y="0"/>
                  </a:moveTo>
                  <a:lnTo>
                    <a:pt x="375" y="0"/>
                  </a:lnTo>
                  <a:lnTo>
                    <a:pt x="379" y="2"/>
                  </a:lnTo>
                  <a:lnTo>
                    <a:pt x="381" y="5"/>
                  </a:lnTo>
                  <a:lnTo>
                    <a:pt x="379" y="9"/>
                  </a:lnTo>
                  <a:lnTo>
                    <a:pt x="375" y="11"/>
                  </a:lnTo>
                  <a:lnTo>
                    <a:pt x="364" y="11"/>
                  </a:lnTo>
                  <a:lnTo>
                    <a:pt x="361" y="9"/>
                  </a:lnTo>
                  <a:lnTo>
                    <a:pt x="358" y="5"/>
                  </a:lnTo>
                  <a:lnTo>
                    <a:pt x="361" y="2"/>
                  </a:lnTo>
                  <a:lnTo>
                    <a:pt x="364" y="0"/>
                  </a:lnTo>
                  <a:close/>
                  <a:moveTo>
                    <a:pt x="397" y="0"/>
                  </a:moveTo>
                  <a:lnTo>
                    <a:pt x="408" y="0"/>
                  </a:lnTo>
                  <a:lnTo>
                    <a:pt x="412" y="2"/>
                  </a:lnTo>
                  <a:lnTo>
                    <a:pt x="413" y="5"/>
                  </a:lnTo>
                  <a:lnTo>
                    <a:pt x="412" y="9"/>
                  </a:lnTo>
                  <a:lnTo>
                    <a:pt x="408" y="11"/>
                  </a:lnTo>
                  <a:lnTo>
                    <a:pt x="397" y="11"/>
                  </a:lnTo>
                  <a:lnTo>
                    <a:pt x="394" y="9"/>
                  </a:lnTo>
                  <a:lnTo>
                    <a:pt x="391" y="5"/>
                  </a:lnTo>
                  <a:lnTo>
                    <a:pt x="394" y="2"/>
                  </a:lnTo>
                  <a:lnTo>
                    <a:pt x="397" y="0"/>
                  </a:lnTo>
                  <a:close/>
                  <a:moveTo>
                    <a:pt x="430" y="0"/>
                  </a:moveTo>
                  <a:lnTo>
                    <a:pt x="440" y="0"/>
                  </a:lnTo>
                  <a:lnTo>
                    <a:pt x="445" y="2"/>
                  </a:lnTo>
                  <a:lnTo>
                    <a:pt x="446" y="5"/>
                  </a:lnTo>
                  <a:lnTo>
                    <a:pt x="445" y="9"/>
                  </a:lnTo>
                  <a:lnTo>
                    <a:pt x="440" y="11"/>
                  </a:lnTo>
                  <a:lnTo>
                    <a:pt x="430" y="11"/>
                  </a:lnTo>
                  <a:lnTo>
                    <a:pt x="425" y="9"/>
                  </a:lnTo>
                  <a:lnTo>
                    <a:pt x="424" y="5"/>
                  </a:lnTo>
                  <a:lnTo>
                    <a:pt x="425" y="2"/>
                  </a:lnTo>
                  <a:lnTo>
                    <a:pt x="430" y="0"/>
                  </a:lnTo>
                  <a:close/>
                  <a:moveTo>
                    <a:pt x="463" y="0"/>
                  </a:moveTo>
                  <a:lnTo>
                    <a:pt x="473" y="0"/>
                  </a:lnTo>
                  <a:lnTo>
                    <a:pt x="477" y="2"/>
                  </a:lnTo>
                  <a:lnTo>
                    <a:pt x="479" y="5"/>
                  </a:lnTo>
                  <a:lnTo>
                    <a:pt x="477" y="9"/>
                  </a:lnTo>
                  <a:lnTo>
                    <a:pt x="473" y="11"/>
                  </a:lnTo>
                  <a:lnTo>
                    <a:pt x="463" y="11"/>
                  </a:lnTo>
                  <a:lnTo>
                    <a:pt x="458" y="9"/>
                  </a:lnTo>
                  <a:lnTo>
                    <a:pt x="457" y="5"/>
                  </a:lnTo>
                  <a:lnTo>
                    <a:pt x="458" y="2"/>
                  </a:lnTo>
                  <a:lnTo>
                    <a:pt x="463" y="0"/>
                  </a:lnTo>
                  <a:close/>
                  <a:moveTo>
                    <a:pt x="494" y="0"/>
                  </a:moveTo>
                  <a:lnTo>
                    <a:pt x="506" y="0"/>
                  </a:lnTo>
                  <a:lnTo>
                    <a:pt x="509" y="2"/>
                  </a:lnTo>
                  <a:lnTo>
                    <a:pt x="511" y="5"/>
                  </a:lnTo>
                  <a:lnTo>
                    <a:pt x="509" y="9"/>
                  </a:lnTo>
                  <a:lnTo>
                    <a:pt x="506" y="11"/>
                  </a:lnTo>
                  <a:lnTo>
                    <a:pt x="494" y="11"/>
                  </a:lnTo>
                  <a:lnTo>
                    <a:pt x="491" y="9"/>
                  </a:lnTo>
                  <a:lnTo>
                    <a:pt x="490" y="5"/>
                  </a:lnTo>
                  <a:lnTo>
                    <a:pt x="491" y="2"/>
                  </a:lnTo>
                  <a:lnTo>
                    <a:pt x="494" y="0"/>
                  </a:lnTo>
                  <a:close/>
                  <a:moveTo>
                    <a:pt x="527" y="0"/>
                  </a:moveTo>
                  <a:lnTo>
                    <a:pt x="539" y="0"/>
                  </a:lnTo>
                  <a:lnTo>
                    <a:pt x="542" y="2"/>
                  </a:lnTo>
                  <a:lnTo>
                    <a:pt x="544" y="5"/>
                  </a:lnTo>
                  <a:lnTo>
                    <a:pt x="542" y="9"/>
                  </a:lnTo>
                  <a:lnTo>
                    <a:pt x="539" y="11"/>
                  </a:lnTo>
                  <a:lnTo>
                    <a:pt x="527" y="11"/>
                  </a:lnTo>
                  <a:lnTo>
                    <a:pt x="524" y="9"/>
                  </a:lnTo>
                  <a:lnTo>
                    <a:pt x="522" y="5"/>
                  </a:lnTo>
                  <a:lnTo>
                    <a:pt x="524" y="2"/>
                  </a:lnTo>
                  <a:lnTo>
                    <a:pt x="527" y="0"/>
                  </a:lnTo>
                  <a:close/>
                  <a:moveTo>
                    <a:pt x="560" y="0"/>
                  </a:moveTo>
                  <a:lnTo>
                    <a:pt x="572" y="0"/>
                  </a:lnTo>
                  <a:lnTo>
                    <a:pt x="575" y="2"/>
                  </a:lnTo>
                  <a:lnTo>
                    <a:pt x="576" y="5"/>
                  </a:lnTo>
                  <a:lnTo>
                    <a:pt x="575" y="9"/>
                  </a:lnTo>
                  <a:lnTo>
                    <a:pt x="572" y="11"/>
                  </a:lnTo>
                  <a:lnTo>
                    <a:pt x="560" y="11"/>
                  </a:lnTo>
                  <a:lnTo>
                    <a:pt x="557" y="9"/>
                  </a:lnTo>
                  <a:lnTo>
                    <a:pt x="554" y="5"/>
                  </a:lnTo>
                  <a:lnTo>
                    <a:pt x="557" y="2"/>
                  </a:lnTo>
                  <a:lnTo>
                    <a:pt x="560" y="0"/>
                  </a:lnTo>
                  <a:close/>
                  <a:moveTo>
                    <a:pt x="593" y="0"/>
                  </a:moveTo>
                  <a:lnTo>
                    <a:pt x="603" y="0"/>
                  </a:lnTo>
                  <a:lnTo>
                    <a:pt x="608" y="2"/>
                  </a:lnTo>
                  <a:lnTo>
                    <a:pt x="609" y="5"/>
                  </a:lnTo>
                  <a:lnTo>
                    <a:pt x="608" y="9"/>
                  </a:lnTo>
                  <a:lnTo>
                    <a:pt x="603" y="11"/>
                  </a:lnTo>
                  <a:lnTo>
                    <a:pt x="593" y="11"/>
                  </a:lnTo>
                  <a:lnTo>
                    <a:pt x="589" y="9"/>
                  </a:lnTo>
                  <a:lnTo>
                    <a:pt x="587" y="5"/>
                  </a:lnTo>
                  <a:lnTo>
                    <a:pt x="589" y="2"/>
                  </a:lnTo>
                  <a:lnTo>
                    <a:pt x="593" y="0"/>
                  </a:lnTo>
                  <a:close/>
                  <a:moveTo>
                    <a:pt x="626" y="0"/>
                  </a:moveTo>
                  <a:lnTo>
                    <a:pt x="636" y="0"/>
                  </a:lnTo>
                  <a:lnTo>
                    <a:pt x="641" y="2"/>
                  </a:lnTo>
                  <a:lnTo>
                    <a:pt x="642" y="5"/>
                  </a:lnTo>
                  <a:lnTo>
                    <a:pt x="641" y="9"/>
                  </a:lnTo>
                  <a:lnTo>
                    <a:pt x="636" y="11"/>
                  </a:lnTo>
                  <a:lnTo>
                    <a:pt x="626" y="11"/>
                  </a:lnTo>
                  <a:lnTo>
                    <a:pt x="621" y="9"/>
                  </a:lnTo>
                  <a:lnTo>
                    <a:pt x="620" y="5"/>
                  </a:lnTo>
                  <a:lnTo>
                    <a:pt x="621" y="2"/>
                  </a:lnTo>
                  <a:lnTo>
                    <a:pt x="626" y="0"/>
                  </a:lnTo>
                  <a:close/>
                  <a:moveTo>
                    <a:pt x="658" y="0"/>
                  </a:moveTo>
                  <a:lnTo>
                    <a:pt x="659" y="0"/>
                  </a:lnTo>
                  <a:lnTo>
                    <a:pt x="663" y="2"/>
                  </a:lnTo>
                  <a:lnTo>
                    <a:pt x="664" y="5"/>
                  </a:lnTo>
                  <a:lnTo>
                    <a:pt x="664" y="14"/>
                  </a:lnTo>
                  <a:lnTo>
                    <a:pt x="663" y="19"/>
                  </a:lnTo>
                  <a:lnTo>
                    <a:pt x="659" y="20"/>
                  </a:lnTo>
                  <a:lnTo>
                    <a:pt x="655" y="19"/>
                  </a:lnTo>
                  <a:lnTo>
                    <a:pt x="654" y="14"/>
                  </a:lnTo>
                  <a:lnTo>
                    <a:pt x="654" y="5"/>
                  </a:lnTo>
                  <a:lnTo>
                    <a:pt x="659" y="11"/>
                  </a:lnTo>
                  <a:lnTo>
                    <a:pt x="658" y="11"/>
                  </a:lnTo>
                  <a:lnTo>
                    <a:pt x="654" y="9"/>
                  </a:lnTo>
                  <a:lnTo>
                    <a:pt x="653" y="5"/>
                  </a:lnTo>
                  <a:lnTo>
                    <a:pt x="654" y="2"/>
                  </a:lnTo>
                  <a:lnTo>
                    <a:pt x="658" y="0"/>
                  </a:lnTo>
                  <a:close/>
                  <a:moveTo>
                    <a:pt x="664" y="37"/>
                  </a:moveTo>
                  <a:lnTo>
                    <a:pt x="664" y="47"/>
                  </a:lnTo>
                  <a:lnTo>
                    <a:pt x="663" y="52"/>
                  </a:lnTo>
                  <a:lnTo>
                    <a:pt x="659" y="53"/>
                  </a:lnTo>
                  <a:lnTo>
                    <a:pt x="655" y="52"/>
                  </a:lnTo>
                  <a:lnTo>
                    <a:pt x="654" y="47"/>
                  </a:lnTo>
                  <a:lnTo>
                    <a:pt x="654" y="37"/>
                  </a:lnTo>
                  <a:lnTo>
                    <a:pt x="655" y="32"/>
                  </a:lnTo>
                  <a:lnTo>
                    <a:pt x="659" y="31"/>
                  </a:lnTo>
                  <a:lnTo>
                    <a:pt x="663" y="32"/>
                  </a:lnTo>
                  <a:lnTo>
                    <a:pt x="664" y="37"/>
                  </a:lnTo>
                  <a:close/>
                  <a:moveTo>
                    <a:pt x="664" y="69"/>
                  </a:moveTo>
                  <a:lnTo>
                    <a:pt x="664" y="80"/>
                  </a:lnTo>
                  <a:lnTo>
                    <a:pt x="663" y="84"/>
                  </a:lnTo>
                  <a:lnTo>
                    <a:pt x="659" y="86"/>
                  </a:lnTo>
                  <a:lnTo>
                    <a:pt x="655" y="84"/>
                  </a:lnTo>
                  <a:lnTo>
                    <a:pt x="654" y="80"/>
                  </a:lnTo>
                  <a:lnTo>
                    <a:pt x="654" y="69"/>
                  </a:lnTo>
                  <a:lnTo>
                    <a:pt x="655" y="65"/>
                  </a:lnTo>
                  <a:lnTo>
                    <a:pt x="659" y="64"/>
                  </a:lnTo>
                  <a:lnTo>
                    <a:pt x="663" y="65"/>
                  </a:lnTo>
                  <a:lnTo>
                    <a:pt x="664" y="69"/>
                  </a:lnTo>
                  <a:close/>
                  <a:moveTo>
                    <a:pt x="664" y="102"/>
                  </a:moveTo>
                  <a:lnTo>
                    <a:pt x="664" y="113"/>
                  </a:lnTo>
                  <a:lnTo>
                    <a:pt x="663" y="116"/>
                  </a:lnTo>
                  <a:lnTo>
                    <a:pt x="659" y="119"/>
                  </a:lnTo>
                  <a:lnTo>
                    <a:pt x="655" y="116"/>
                  </a:lnTo>
                  <a:lnTo>
                    <a:pt x="654" y="113"/>
                  </a:lnTo>
                  <a:lnTo>
                    <a:pt x="654" y="102"/>
                  </a:lnTo>
                  <a:lnTo>
                    <a:pt x="655" y="98"/>
                  </a:lnTo>
                  <a:lnTo>
                    <a:pt x="659" y="96"/>
                  </a:lnTo>
                  <a:lnTo>
                    <a:pt x="663" y="98"/>
                  </a:lnTo>
                  <a:lnTo>
                    <a:pt x="664" y="102"/>
                  </a:lnTo>
                  <a:close/>
                  <a:moveTo>
                    <a:pt x="664" y="135"/>
                  </a:moveTo>
                  <a:lnTo>
                    <a:pt x="664" y="146"/>
                  </a:lnTo>
                  <a:lnTo>
                    <a:pt x="663" y="149"/>
                  </a:lnTo>
                  <a:lnTo>
                    <a:pt x="659" y="150"/>
                  </a:lnTo>
                  <a:lnTo>
                    <a:pt x="655" y="149"/>
                  </a:lnTo>
                  <a:lnTo>
                    <a:pt x="654" y="146"/>
                  </a:lnTo>
                  <a:lnTo>
                    <a:pt x="654" y="135"/>
                  </a:lnTo>
                  <a:lnTo>
                    <a:pt x="655" y="131"/>
                  </a:lnTo>
                  <a:lnTo>
                    <a:pt x="659" y="129"/>
                  </a:lnTo>
                  <a:lnTo>
                    <a:pt x="663" y="131"/>
                  </a:lnTo>
                  <a:lnTo>
                    <a:pt x="664" y="135"/>
                  </a:lnTo>
                  <a:close/>
                  <a:moveTo>
                    <a:pt x="664" y="167"/>
                  </a:moveTo>
                  <a:lnTo>
                    <a:pt x="664" y="178"/>
                  </a:lnTo>
                  <a:lnTo>
                    <a:pt x="663" y="182"/>
                  </a:lnTo>
                  <a:lnTo>
                    <a:pt x="659" y="183"/>
                  </a:lnTo>
                  <a:lnTo>
                    <a:pt x="655" y="182"/>
                  </a:lnTo>
                  <a:lnTo>
                    <a:pt x="654" y="178"/>
                  </a:lnTo>
                  <a:lnTo>
                    <a:pt x="654" y="167"/>
                  </a:lnTo>
                  <a:lnTo>
                    <a:pt x="655" y="163"/>
                  </a:lnTo>
                  <a:lnTo>
                    <a:pt x="659" y="162"/>
                  </a:lnTo>
                  <a:lnTo>
                    <a:pt x="663" y="163"/>
                  </a:lnTo>
                  <a:lnTo>
                    <a:pt x="664" y="167"/>
                  </a:lnTo>
                  <a:close/>
                  <a:moveTo>
                    <a:pt x="664" y="200"/>
                  </a:moveTo>
                  <a:lnTo>
                    <a:pt x="664" y="210"/>
                  </a:lnTo>
                  <a:lnTo>
                    <a:pt x="663" y="215"/>
                  </a:lnTo>
                  <a:lnTo>
                    <a:pt x="659" y="216"/>
                  </a:lnTo>
                  <a:lnTo>
                    <a:pt x="655" y="215"/>
                  </a:lnTo>
                  <a:lnTo>
                    <a:pt x="654" y="210"/>
                  </a:lnTo>
                  <a:lnTo>
                    <a:pt x="654" y="200"/>
                  </a:lnTo>
                  <a:lnTo>
                    <a:pt x="655" y="196"/>
                  </a:lnTo>
                  <a:lnTo>
                    <a:pt x="659" y="195"/>
                  </a:lnTo>
                  <a:lnTo>
                    <a:pt x="663" y="196"/>
                  </a:lnTo>
                  <a:lnTo>
                    <a:pt x="664" y="200"/>
                  </a:lnTo>
                  <a:close/>
                  <a:moveTo>
                    <a:pt x="664" y="232"/>
                  </a:moveTo>
                  <a:lnTo>
                    <a:pt x="664" y="243"/>
                  </a:lnTo>
                  <a:lnTo>
                    <a:pt x="663" y="247"/>
                  </a:lnTo>
                  <a:lnTo>
                    <a:pt x="659" y="249"/>
                  </a:lnTo>
                  <a:lnTo>
                    <a:pt x="655" y="247"/>
                  </a:lnTo>
                  <a:lnTo>
                    <a:pt x="654" y="243"/>
                  </a:lnTo>
                  <a:lnTo>
                    <a:pt x="654" y="232"/>
                  </a:lnTo>
                  <a:lnTo>
                    <a:pt x="655" y="229"/>
                  </a:lnTo>
                  <a:lnTo>
                    <a:pt x="659" y="227"/>
                  </a:lnTo>
                  <a:lnTo>
                    <a:pt x="663" y="229"/>
                  </a:lnTo>
                  <a:lnTo>
                    <a:pt x="664" y="232"/>
                  </a:lnTo>
                  <a:close/>
                  <a:moveTo>
                    <a:pt x="664" y="265"/>
                  </a:moveTo>
                  <a:lnTo>
                    <a:pt x="664" y="276"/>
                  </a:lnTo>
                  <a:lnTo>
                    <a:pt x="663" y="280"/>
                  </a:lnTo>
                  <a:lnTo>
                    <a:pt x="659" y="282"/>
                  </a:lnTo>
                  <a:lnTo>
                    <a:pt x="655" y="280"/>
                  </a:lnTo>
                  <a:lnTo>
                    <a:pt x="654" y="276"/>
                  </a:lnTo>
                  <a:lnTo>
                    <a:pt x="654" y="265"/>
                  </a:lnTo>
                  <a:lnTo>
                    <a:pt x="655" y="261"/>
                  </a:lnTo>
                  <a:lnTo>
                    <a:pt x="659" y="259"/>
                  </a:lnTo>
                  <a:lnTo>
                    <a:pt x="663" y="261"/>
                  </a:lnTo>
                  <a:lnTo>
                    <a:pt x="664" y="265"/>
                  </a:lnTo>
                  <a:close/>
                  <a:moveTo>
                    <a:pt x="664" y="298"/>
                  </a:moveTo>
                  <a:lnTo>
                    <a:pt x="664" y="309"/>
                  </a:lnTo>
                  <a:lnTo>
                    <a:pt x="663" y="312"/>
                  </a:lnTo>
                  <a:lnTo>
                    <a:pt x="659" y="314"/>
                  </a:lnTo>
                  <a:lnTo>
                    <a:pt x="655" y="312"/>
                  </a:lnTo>
                  <a:lnTo>
                    <a:pt x="654" y="309"/>
                  </a:lnTo>
                  <a:lnTo>
                    <a:pt x="654" y="298"/>
                  </a:lnTo>
                  <a:lnTo>
                    <a:pt x="655" y="294"/>
                  </a:lnTo>
                  <a:lnTo>
                    <a:pt x="659" y="292"/>
                  </a:lnTo>
                  <a:lnTo>
                    <a:pt x="663" y="294"/>
                  </a:lnTo>
                  <a:lnTo>
                    <a:pt x="664" y="298"/>
                  </a:lnTo>
                  <a:close/>
                  <a:moveTo>
                    <a:pt x="664" y="331"/>
                  </a:moveTo>
                  <a:lnTo>
                    <a:pt x="664" y="341"/>
                  </a:lnTo>
                  <a:lnTo>
                    <a:pt x="663" y="345"/>
                  </a:lnTo>
                  <a:lnTo>
                    <a:pt x="659" y="346"/>
                  </a:lnTo>
                  <a:lnTo>
                    <a:pt x="655" y="345"/>
                  </a:lnTo>
                  <a:lnTo>
                    <a:pt x="654" y="341"/>
                  </a:lnTo>
                  <a:lnTo>
                    <a:pt x="654" y="331"/>
                  </a:lnTo>
                  <a:lnTo>
                    <a:pt x="655" y="326"/>
                  </a:lnTo>
                  <a:lnTo>
                    <a:pt x="659" y="325"/>
                  </a:lnTo>
                  <a:lnTo>
                    <a:pt x="663" y="326"/>
                  </a:lnTo>
                  <a:lnTo>
                    <a:pt x="664" y="331"/>
                  </a:lnTo>
                  <a:close/>
                  <a:moveTo>
                    <a:pt x="664" y="363"/>
                  </a:moveTo>
                  <a:lnTo>
                    <a:pt x="664" y="374"/>
                  </a:lnTo>
                  <a:lnTo>
                    <a:pt x="663" y="378"/>
                  </a:lnTo>
                  <a:lnTo>
                    <a:pt x="659" y="379"/>
                  </a:lnTo>
                  <a:lnTo>
                    <a:pt x="655" y="378"/>
                  </a:lnTo>
                  <a:lnTo>
                    <a:pt x="654" y="374"/>
                  </a:lnTo>
                  <a:lnTo>
                    <a:pt x="654" y="363"/>
                  </a:lnTo>
                  <a:lnTo>
                    <a:pt x="655" y="359"/>
                  </a:lnTo>
                  <a:lnTo>
                    <a:pt x="659" y="358"/>
                  </a:lnTo>
                  <a:lnTo>
                    <a:pt x="663" y="359"/>
                  </a:lnTo>
                  <a:lnTo>
                    <a:pt x="664" y="363"/>
                  </a:lnTo>
                  <a:close/>
                  <a:moveTo>
                    <a:pt x="664" y="395"/>
                  </a:moveTo>
                  <a:lnTo>
                    <a:pt x="664" y="407"/>
                  </a:lnTo>
                  <a:lnTo>
                    <a:pt x="663" y="410"/>
                  </a:lnTo>
                  <a:lnTo>
                    <a:pt x="659" y="412"/>
                  </a:lnTo>
                  <a:lnTo>
                    <a:pt x="655" y="410"/>
                  </a:lnTo>
                  <a:lnTo>
                    <a:pt x="654" y="407"/>
                  </a:lnTo>
                  <a:lnTo>
                    <a:pt x="654" y="395"/>
                  </a:lnTo>
                  <a:lnTo>
                    <a:pt x="655" y="392"/>
                  </a:lnTo>
                  <a:lnTo>
                    <a:pt x="659" y="391"/>
                  </a:lnTo>
                  <a:lnTo>
                    <a:pt x="663" y="392"/>
                  </a:lnTo>
                  <a:lnTo>
                    <a:pt x="664" y="395"/>
                  </a:lnTo>
                  <a:close/>
                  <a:moveTo>
                    <a:pt x="664" y="428"/>
                  </a:moveTo>
                  <a:lnTo>
                    <a:pt x="664" y="439"/>
                  </a:lnTo>
                  <a:lnTo>
                    <a:pt x="663" y="443"/>
                  </a:lnTo>
                  <a:lnTo>
                    <a:pt x="659" y="445"/>
                  </a:lnTo>
                  <a:lnTo>
                    <a:pt x="655" y="443"/>
                  </a:lnTo>
                  <a:lnTo>
                    <a:pt x="654" y="439"/>
                  </a:lnTo>
                  <a:lnTo>
                    <a:pt x="654" y="428"/>
                  </a:lnTo>
                  <a:lnTo>
                    <a:pt x="655" y="425"/>
                  </a:lnTo>
                  <a:lnTo>
                    <a:pt x="659" y="422"/>
                  </a:lnTo>
                  <a:lnTo>
                    <a:pt x="663" y="425"/>
                  </a:lnTo>
                  <a:lnTo>
                    <a:pt x="664" y="428"/>
                  </a:lnTo>
                  <a:close/>
                  <a:moveTo>
                    <a:pt x="664" y="461"/>
                  </a:moveTo>
                  <a:lnTo>
                    <a:pt x="664" y="472"/>
                  </a:lnTo>
                  <a:lnTo>
                    <a:pt x="663" y="476"/>
                  </a:lnTo>
                  <a:lnTo>
                    <a:pt x="659" y="477"/>
                  </a:lnTo>
                  <a:lnTo>
                    <a:pt x="655" y="476"/>
                  </a:lnTo>
                  <a:lnTo>
                    <a:pt x="654" y="472"/>
                  </a:lnTo>
                  <a:lnTo>
                    <a:pt x="654" y="461"/>
                  </a:lnTo>
                  <a:lnTo>
                    <a:pt x="655" y="458"/>
                  </a:lnTo>
                  <a:lnTo>
                    <a:pt x="659" y="455"/>
                  </a:lnTo>
                  <a:lnTo>
                    <a:pt x="663" y="458"/>
                  </a:lnTo>
                  <a:lnTo>
                    <a:pt x="664" y="461"/>
                  </a:lnTo>
                  <a:close/>
                  <a:moveTo>
                    <a:pt x="664" y="494"/>
                  </a:moveTo>
                  <a:lnTo>
                    <a:pt x="664" y="504"/>
                  </a:lnTo>
                  <a:lnTo>
                    <a:pt x="663" y="509"/>
                  </a:lnTo>
                  <a:lnTo>
                    <a:pt x="659" y="510"/>
                  </a:lnTo>
                  <a:lnTo>
                    <a:pt x="655" y="509"/>
                  </a:lnTo>
                  <a:lnTo>
                    <a:pt x="654" y="504"/>
                  </a:lnTo>
                  <a:lnTo>
                    <a:pt x="654" y="494"/>
                  </a:lnTo>
                  <a:lnTo>
                    <a:pt x="655" y="489"/>
                  </a:lnTo>
                  <a:lnTo>
                    <a:pt x="659" y="488"/>
                  </a:lnTo>
                  <a:lnTo>
                    <a:pt x="663" y="489"/>
                  </a:lnTo>
                  <a:lnTo>
                    <a:pt x="664" y="494"/>
                  </a:lnTo>
                  <a:close/>
                  <a:moveTo>
                    <a:pt x="664" y="527"/>
                  </a:moveTo>
                  <a:lnTo>
                    <a:pt x="664" y="537"/>
                  </a:lnTo>
                  <a:lnTo>
                    <a:pt x="663" y="541"/>
                  </a:lnTo>
                  <a:lnTo>
                    <a:pt x="659" y="543"/>
                  </a:lnTo>
                  <a:lnTo>
                    <a:pt x="655" y="541"/>
                  </a:lnTo>
                  <a:lnTo>
                    <a:pt x="654" y="537"/>
                  </a:lnTo>
                  <a:lnTo>
                    <a:pt x="654" y="527"/>
                  </a:lnTo>
                  <a:lnTo>
                    <a:pt x="655" y="522"/>
                  </a:lnTo>
                  <a:lnTo>
                    <a:pt x="659" y="521"/>
                  </a:lnTo>
                  <a:lnTo>
                    <a:pt x="663" y="522"/>
                  </a:lnTo>
                  <a:lnTo>
                    <a:pt x="664" y="527"/>
                  </a:lnTo>
                  <a:close/>
                  <a:moveTo>
                    <a:pt x="664" y="558"/>
                  </a:moveTo>
                  <a:lnTo>
                    <a:pt x="664" y="570"/>
                  </a:lnTo>
                  <a:lnTo>
                    <a:pt x="663" y="573"/>
                  </a:lnTo>
                  <a:lnTo>
                    <a:pt x="659" y="575"/>
                  </a:lnTo>
                  <a:lnTo>
                    <a:pt x="655" y="573"/>
                  </a:lnTo>
                  <a:lnTo>
                    <a:pt x="654" y="570"/>
                  </a:lnTo>
                  <a:lnTo>
                    <a:pt x="654" y="558"/>
                  </a:lnTo>
                  <a:lnTo>
                    <a:pt x="655" y="555"/>
                  </a:lnTo>
                  <a:lnTo>
                    <a:pt x="659" y="554"/>
                  </a:lnTo>
                  <a:lnTo>
                    <a:pt x="663" y="555"/>
                  </a:lnTo>
                  <a:lnTo>
                    <a:pt x="664" y="558"/>
                  </a:lnTo>
                  <a:close/>
                  <a:moveTo>
                    <a:pt x="664" y="591"/>
                  </a:moveTo>
                  <a:lnTo>
                    <a:pt x="664" y="603"/>
                  </a:lnTo>
                  <a:lnTo>
                    <a:pt x="663" y="606"/>
                  </a:lnTo>
                  <a:lnTo>
                    <a:pt x="659" y="608"/>
                  </a:lnTo>
                  <a:lnTo>
                    <a:pt x="655" y="606"/>
                  </a:lnTo>
                  <a:lnTo>
                    <a:pt x="654" y="603"/>
                  </a:lnTo>
                  <a:lnTo>
                    <a:pt x="654" y="591"/>
                  </a:lnTo>
                  <a:lnTo>
                    <a:pt x="655" y="588"/>
                  </a:lnTo>
                  <a:lnTo>
                    <a:pt x="659" y="586"/>
                  </a:lnTo>
                  <a:lnTo>
                    <a:pt x="663" y="588"/>
                  </a:lnTo>
                  <a:lnTo>
                    <a:pt x="664" y="591"/>
                  </a:lnTo>
                  <a:close/>
                  <a:moveTo>
                    <a:pt x="664" y="624"/>
                  </a:moveTo>
                  <a:lnTo>
                    <a:pt x="664" y="636"/>
                  </a:lnTo>
                  <a:lnTo>
                    <a:pt x="663" y="639"/>
                  </a:lnTo>
                  <a:lnTo>
                    <a:pt x="659" y="640"/>
                  </a:lnTo>
                  <a:lnTo>
                    <a:pt x="655" y="639"/>
                  </a:lnTo>
                  <a:lnTo>
                    <a:pt x="654" y="636"/>
                  </a:lnTo>
                  <a:lnTo>
                    <a:pt x="654" y="624"/>
                  </a:lnTo>
                  <a:lnTo>
                    <a:pt x="655" y="621"/>
                  </a:lnTo>
                  <a:lnTo>
                    <a:pt x="659" y="619"/>
                  </a:lnTo>
                  <a:lnTo>
                    <a:pt x="663" y="621"/>
                  </a:lnTo>
                  <a:lnTo>
                    <a:pt x="664" y="624"/>
                  </a:lnTo>
                  <a:close/>
                  <a:moveTo>
                    <a:pt x="664" y="657"/>
                  </a:moveTo>
                  <a:lnTo>
                    <a:pt x="664" y="667"/>
                  </a:lnTo>
                  <a:lnTo>
                    <a:pt x="663" y="672"/>
                  </a:lnTo>
                  <a:lnTo>
                    <a:pt x="659" y="673"/>
                  </a:lnTo>
                  <a:lnTo>
                    <a:pt x="655" y="672"/>
                  </a:lnTo>
                  <a:lnTo>
                    <a:pt x="654" y="667"/>
                  </a:lnTo>
                  <a:lnTo>
                    <a:pt x="654" y="657"/>
                  </a:lnTo>
                  <a:lnTo>
                    <a:pt x="655" y="653"/>
                  </a:lnTo>
                  <a:lnTo>
                    <a:pt x="659" y="651"/>
                  </a:lnTo>
                  <a:lnTo>
                    <a:pt x="663" y="653"/>
                  </a:lnTo>
                  <a:lnTo>
                    <a:pt x="664" y="657"/>
                  </a:lnTo>
                  <a:close/>
                  <a:moveTo>
                    <a:pt x="664" y="690"/>
                  </a:moveTo>
                  <a:lnTo>
                    <a:pt x="664" y="700"/>
                  </a:lnTo>
                  <a:lnTo>
                    <a:pt x="663" y="705"/>
                  </a:lnTo>
                  <a:lnTo>
                    <a:pt x="659" y="706"/>
                  </a:lnTo>
                  <a:lnTo>
                    <a:pt x="655" y="705"/>
                  </a:lnTo>
                  <a:lnTo>
                    <a:pt x="654" y="700"/>
                  </a:lnTo>
                  <a:lnTo>
                    <a:pt x="654" y="690"/>
                  </a:lnTo>
                  <a:lnTo>
                    <a:pt x="655" y="685"/>
                  </a:lnTo>
                  <a:lnTo>
                    <a:pt x="659" y="684"/>
                  </a:lnTo>
                  <a:lnTo>
                    <a:pt x="663" y="685"/>
                  </a:lnTo>
                  <a:lnTo>
                    <a:pt x="664" y="690"/>
                  </a:lnTo>
                  <a:close/>
                  <a:moveTo>
                    <a:pt x="664" y="722"/>
                  </a:moveTo>
                  <a:lnTo>
                    <a:pt x="664" y="733"/>
                  </a:lnTo>
                  <a:lnTo>
                    <a:pt x="663" y="736"/>
                  </a:lnTo>
                  <a:lnTo>
                    <a:pt x="659" y="739"/>
                  </a:lnTo>
                  <a:lnTo>
                    <a:pt x="655" y="736"/>
                  </a:lnTo>
                  <a:lnTo>
                    <a:pt x="654" y="733"/>
                  </a:lnTo>
                  <a:lnTo>
                    <a:pt x="654" y="722"/>
                  </a:lnTo>
                  <a:lnTo>
                    <a:pt x="655" y="718"/>
                  </a:lnTo>
                  <a:lnTo>
                    <a:pt x="659" y="717"/>
                  </a:lnTo>
                  <a:lnTo>
                    <a:pt x="663" y="718"/>
                  </a:lnTo>
                  <a:lnTo>
                    <a:pt x="664" y="722"/>
                  </a:lnTo>
                  <a:close/>
                  <a:moveTo>
                    <a:pt x="664" y="755"/>
                  </a:moveTo>
                  <a:lnTo>
                    <a:pt x="664" y="766"/>
                  </a:lnTo>
                  <a:lnTo>
                    <a:pt x="663" y="769"/>
                  </a:lnTo>
                  <a:lnTo>
                    <a:pt x="659" y="772"/>
                  </a:lnTo>
                  <a:lnTo>
                    <a:pt x="655" y="769"/>
                  </a:lnTo>
                  <a:lnTo>
                    <a:pt x="654" y="766"/>
                  </a:lnTo>
                  <a:lnTo>
                    <a:pt x="654" y="755"/>
                  </a:lnTo>
                  <a:lnTo>
                    <a:pt x="655" y="751"/>
                  </a:lnTo>
                  <a:lnTo>
                    <a:pt x="659" y="749"/>
                  </a:lnTo>
                  <a:lnTo>
                    <a:pt x="663" y="751"/>
                  </a:lnTo>
                  <a:lnTo>
                    <a:pt x="664" y="755"/>
                  </a:lnTo>
                  <a:close/>
                  <a:moveTo>
                    <a:pt x="664" y="787"/>
                  </a:moveTo>
                  <a:lnTo>
                    <a:pt x="664" y="799"/>
                  </a:lnTo>
                  <a:lnTo>
                    <a:pt x="663" y="802"/>
                  </a:lnTo>
                  <a:lnTo>
                    <a:pt x="659" y="803"/>
                  </a:lnTo>
                  <a:lnTo>
                    <a:pt x="655" y="802"/>
                  </a:lnTo>
                  <a:lnTo>
                    <a:pt x="654" y="799"/>
                  </a:lnTo>
                  <a:lnTo>
                    <a:pt x="654" y="787"/>
                  </a:lnTo>
                  <a:lnTo>
                    <a:pt x="655" y="784"/>
                  </a:lnTo>
                  <a:lnTo>
                    <a:pt x="659" y="782"/>
                  </a:lnTo>
                  <a:lnTo>
                    <a:pt x="663" y="784"/>
                  </a:lnTo>
                  <a:lnTo>
                    <a:pt x="664" y="787"/>
                  </a:lnTo>
                  <a:close/>
                  <a:moveTo>
                    <a:pt x="664" y="820"/>
                  </a:moveTo>
                  <a:lnTo>
                    <a:pt x="664" y="830"/>
                  </a:lnTo>
                  <a:lnTo>
                    <a:pt x="663" y="835"/>
                  </a:lnTo>
                  <a:lnTo>
                    <a:pt x="659" y="836"/>
                  </a:lnTo>
                  <a:lnTo>
                    <a:pt x="655" y="835"/>
                  </a:lnTo>
                  <a:lnTo>
                    <a:pt x="654" y="830"/>
                  </a:lnTo>
                  <a:lnTo>
                    <a:pt x="654" y="820"/>
                  </a:lnTo>
                  <a:lnTo>
                    <a:pt x="655" y="816"/>
                  </a:lnTo>
                  <a:lnTo>
                    <a:pt x="659" y="815"/>
                  </a:lnTo>
                  <a:lnTo>
                    <a:pt x="663" y="816"/>
                  </a:lnTo>
                  <a:lnTo>
                    <a:pt x="664" y="820"/>
                  </a:lnTo>
                  <a:close/>
                  <a:moveTo>
                    <a:pt x="664" y="853"/>
                  </a:moveTo>
                  <a:lnTo>
                    <a:pt x="664" y="863"/>
                  </a:lnTo>
                  <a:lnTo>
                    <a:pt x="663" y="868"/>
                  </a:lnTo>
                  <a:lnTo>
                    <a:pt x="659" y="869"/>
                  </a:lnTo>
                  <a:lnTo>
                    <a:pt x="655" y="868"/>
                  </a:lnTo>
                  <a:lnTo>
                    <a:pt x="654" y="863"/>
                  </a:lnTo>
                  <a:lnTo>
                    <a:pt x="654" y="853"/>
                  </a:lnTo>
                  <a:lnTo>
                    <a:pt x="655" y="849"/>
                  </a:lnTo>
                  <a:lnTo>
                    <a:pt x="659" y="847"/>
                  </a:lnTo>
                  <a:lnTo>
                    <a:pt x="663" y="849"/>
                  </a:lnTo>
                  <a:lnTo>
                    <a:pt x="664" y="853"/>
                  </a:lnTo>
                  <a:close/>
                  <a:moveTo>
                    <a:pt x="664" y="885"/>
                  </a:moveTo>
                  <a:lnTo>
                    <a:pt x="664" y="896"/>
                  </a:lnTo>
                  <a:lnTo>
                    <a:pt x="663" y="900"/>
                  </a:lnTo>
                  <a:lnTo>
                    <a:pt x="659" y="902"/>
                  </a:lnTo>
                  <a:lnTo>
                    <a:pt x="655" y="900"/>
                  </a:lnTo>
                  <a:lnTo>
                    <a:pt x="654" y="896"/>
                  </a:lnTo>
                  <a:lnTo>
                    <a:pt x="654" y="885"/>
                  </a:lnTo>
                  <a:lnTo>
                    <a:pt x="655" y="881"/>
                  </a:lnTo>
                  <a:lnTo>
                    <a:pt x="659" y="880"/>
                  </a:lnTo>
                  <a:lnTo>
                    <a:pt x="663" y="881"/>
                  </a:lnTo>
                  <a:lnTo>
                    <a:pt x="664" y="885"/>
                  </a:lnTo>
                  <a:close/>
                  <a:moveTo>
                    <a:pt x="664" y="918"/>
                  </a:moveTo>
                  <a:lnTo>
                    <a:pt x="664" y="929"/>
                  </a:lnTo>
                  <a:lnTo>
                    <a:pt x="663" y="932"/>
                  </a:lnTo>
                  <a:lnTo>
                    <a:pt x="659" y="935"/>
                  </a:lnTo>
                  <a:lnTo>
                    <a:pt x="655" y="932"/>
                  </a:lnTo>
                  <a:lnTo>
                    <a:pt x="654" y="929"/>
                  </a:lnTo>
                  <a:lnTo>
                    <a:pt x="654" y="918"/>
                  </a:lnTo>
                  <a:lnTo>
                    <a:pt x="655" y="914"/>
                  </a:lnTo>
                  <a:lnTo>
                    <a:pt x="659" y="912"/>
                  </a:lnTo>
                  <a:lnTo>
                    <a:pt x="663" y="914"/>
                  </a:lnTo>
                  <a:lnTo>
                    <a:pt x="664" y="918"/>
                  </a:lnTo>
                  <a:close/>
                  <a:moveTo>
                    <a:pt x="664" y="951"/>
                  </a:moveTo>
                  <a:lnTo>
                    <a:pt x="664" y="962"/>
                  </a:lnTo>
                  <a:lnTo>
                    <a:pt x="663" y="965"/>
                  </a:lnTo>
                  <a:lnTo>
                    <a:pt x="659" y="967"/>
                  </a:lnTo>
                  <a:lnTo>
                    <a:pt x="655" y="965"/>
                  </a:lnTo>
                  <a:lnTo>
                    <a:pt x="654" y="962"/>
                  </a:lnTo>
                  <a:lnTo>
                    <a:pt x="654" y="951"/>
                  </a:lnTo>
                  <a:lnTo>
                    <a:pt x="655" y="947"/>
                  </a:lnTo>
                  <a:lnTo>
                    <a:pt x="659" y="945"/>
                  </a:lnTo>
                  <a:lnTo>
                    <a:pt x="663" y="947"/>
                  </a:lnTo>
                  <a:lnTo>
                    <a:pt x="664" y="951"/>
                  </a:lnTo>
                  <a:close/>
                  <a:moveTo>
                    <a:pt x="664" y="984"/>
                  </a:moveTo>
                  <a:lnTo>
                    <a:pt x="664" y="994"/>
                  </a:lnTo>
                  <a:lnTo>
                    <a:pt x="663" y="998"/>
                  </a:lnTo>
                  <a:lnTo>
                    <a:pt x="659" y="999"/>
                  </a:lnTo>
                  <a:lnTo>
                    <a:pt x="655" y="998"/>
                  </a:lnTo>
                  <a:lnTo>
                    <a:pt x="654" y="994"/>
                  </a:lnTo>
                  <a:lnTo>
                    <a:pt x="654" y="984"/>
                  </a:lnTo>
                  <a:lnTo>
                    <a:pt x="655" y="979"/>
                  </a:lnTo>
                  <a:lnTo>
                    <a:pt x="659" y="978"/>
                  </a:lnTo>
                  <a:lnTo>
                    <a:pt x="663" y="979"/>
                  </a:lnTo>
                  <a:lnTo>
                    <a:pt x="664" y="984"/>
                  </a:lnTo>
                  <a:close/>
                  <a:moveTo>
                    <a:pt x="664" y="1016"/>
                  </a:moveTo>
                  <a:lnTo>
                    <a:pt x="664" y="1027"/>
                  </a:lnTo>
                  <a:lnTo>
                    <a:pt x="663" y="1031"/>
                  </a:lnTo>
                  <a:lnTo>
                    <a:pt x="659" y="1032"/>
                  </a:lnTo>
                  <a:lnTo>
                    <a:pt x="655" y="1031"/>
                  </a:lnTo>
                  <a:lnTo>
                    <a:pt x="654" y="1027"/>
                  </a:lnTo>
                  <a:lnTo>
                    <a:pt x="654" y="1016"/>
                  </a:lnTo>
                  <a:lnTo>
                    <a:pt x="655" y="1012"/>
                  </a:lnTo>
                  <a:lnTo>
                    <a:pt x="659" y="1011"/>
                  </a:lnTo>
                  <a:lnTo>
                    <a:pt x="663" y="1012"/>
                  </a:lnTo>
                  <a:lnTo>
                    <a:pt x="664" y="1016"/>
                  </a:lnTo>
                  <a:close/>
                  <a:moveTo>
                    <a:pt x="664" y="1048"/>
                  </a:moveTo>
                  <a:lnTo>
                    <a:pt x="664" y="1059"/>
                  </a:lnTo>
                  <a:lnTo>
                    <a:pt x="663" y="1063"/>
                  </a:lnTo>
                  <a:lnTo>
                    <a:pt x="659" y="1065"/>
                  </a:lnTo>
                  <a:lnTo>
                    <a:pt x="655" y="1063"/>
                  </a:lnTo>
                  <a:lnTo>
                    <a:pt x="654" y="1059"/>
                  </a:lnTo>
                  <a:lnTo>
                    <a:pt x="654" y="1048"/>
                  </a:lnTo>
                  <a:lnTo>
                    <a:pt x="655" y="1045"/>
                  </a:lnTo>
                  <a:lnTo>
                    <a:pt x="659" y="1044"/>
                  </a:lnTo>
                  <a:lnTo>
                    <a:pt x="663" y="1045"/>
                  </a:lnTo>
                  <a:lnTo>
                    <a:pt x="664" y="1048"/>
                  </a:lnTo>
                  <a:close/>
                  <a:moveTo>
                    <a:pt x="664" y="1081"/>
                  </a:moveTo>
                  <a:lnTo>
                    <a:pt x="664" y="1092"/>
                  </a:lnTo>
                  <a:lnTo>
                    <a:pt x="663" y="1096"/>
                  </a:lnTo>
                  <a:lnTo>
                    <a:pt x="659" y="1098"/>
                  </a:lnTo>
                  <a:lnTo>
                    <a:pt x="655" y="1096"/>
                  </a:lnTo>
                  <a:lnTo>
                    <a:pt x="654" y="1092"/>
                  </a:lnTo>
                  <a:lnTo>
                    <a:pt x="654" y="1081"/>
                  </a:lnTo>
                  <a:lnTo>
                    <a:pt x="655" y="1078"/>
                  </a:lnTo>
                  <a:lnTo>
                    <a:pt x="659" y="1075"/>
                  </a:lnTo>
                  <a:lnTo>
                    <a:pt x="663" y="1078"/>
                  </a:lnTo>
                  <a:lnTo>
                    <a:pt x="664" y="1081"/>
                  </a:lnTo>
                  <a:close/>
                  <a:moveTo>
                    <a:pt x="664" y="1114"/>
                  </a:moveTo>
                  <a:lnTo>
                    <a:pt x="664" y="1114"/>
                  </a:lnTo>
                  <a:lnTo>
                    <a:pt x="663" y="1118"/>
                  </a:lnTo>
                  <a:lnTo>
                    <a:pt x="659" y="1120"/>
                  </a:lnTo>
                  <a:lnTo>
                    <a:pt x="655" y="1118"/>
                  </a:lnTo>
                  <a:lnTo>
                    <a:pt x="654" y="1114"/>
                  </a:lnTo>
                  <a:lnTo>
                    <a:pt x="655" y="1110"/>
                  </a:lnTo>
                  <a:lnTo>
                    <a:pt x="659" y="1108"/>
                  </a:lnTo>
                  <a:lnTo>
                    <a:pt x="663" y="1110"/>
                  </a:lnTo>
                  <a:lnTo>
                    <a:pt x="664" y="1114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2" name="Freeform 149"/>
            <p:cNvSpPr>
              <a:spLocks/>
            </p:cNvSpPr>
            <p:nvPr/>
          </p:nvSpPr>
          <p:spPr bwMode="auto">
            <a:xfrm>
              <a:off x="4374803" y="3117999"/>
              <a:ext cx="77787" cy="38100"/>
            </a:xfrm>
            <a:custGeom>
              <a:avLst/>
              <a:gdLst>
                <a:gd name="T0" fmla="*/ 0 w 99"/>
                <a:gd name="T1" fmla="*/ 0 h 49"/>
                <a:gd name="T2" fmla="*/ 2147483646 w 99"/>
                <a:gd name="T3" fmla="*/ 2147483646 h 49"/>
                <a:gd name="T4" fmla="*/ 2147483646 w 99"/>
                <a:gd name="T5" fmla="*/ 0 h 49"/>
                <a:gd name="T6" fmla="*/ 0 60000 65536"/>
                <a:gd name="T7" fmla="*/ 0 60000 65536"/>
                <a:gd name="T8" fmla="*/ 0 60000 65536"/>
                <a:gd name="T9" fmla="*/ 0 w 99"/>
                <a:gd name="T10" fmla="*/ 0 h 49"/>
                <a:gd name="T11" fmla="*/ 99 w 99"/>
                <a:gd name="T12" fmla="*/ 49 h 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9" h="49">
                  <a:moveTo>
                    <a:pt x="0" y="0"/>
                  </a:moveTo>
                  <a:lnTo>
                    <a:pt x="49" y="49"/>
                  </a:lnTo>
                  <a:lnTo>
                    <a:pt x="99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3" name="Freeform 150"/>
            <p:cNvSpPr>
              <a:spLocks noEditPoints="1"/>
            </p:cNvSpPr>
            <p:nvPr/>
          </p:nvSpPr>
          <p:spPr bwMode="auto">
            <a:xfrm>
              <a:off x="2447578" y="2541736"/>
              <a:ext cx="7937" cy="661988"/>
            </a:xfrm>
            <a:custGeom>
              <a:avLst/>
              <a:gdLst>
                <a:gd name="T0" fmla="*/ 2147483646 w 10"/>
                <a:gd name="T1" fmla="*/ 2147483646 h 835"/>
                <a:gd name="T2" fmla="*/ 2147483646 w 10"/>
                <a:gd name="T3" fmla="*/ 2147483646 h 835"/>
                <a:gd name="T4" fmla="*/ 2147483646 w 10"/>
                <a:gd name="T5" fmla="*/ 2147483646 h 835"/>
                <a:gd name="T6" fmla="*/ 2147483646 w 10"/>
                <a:gd name="T7" fmla="*/ 2147483646 h 835"/>
                <a:gd name="T8" fmla="*/ 2147483646 w 10"/>
                <a:gd name="T9" fmla="*/ 2147483646 h 835"/>
                <a:gd name="T10" fmla="*/ 0 w 10"/>
                <a:gd name="T11" fmla="*/ 2147483646 h 835"/>
                <a:gd name="T12" fmla="*/ 2147483646 w 10"/>
                <a:gd name="T13" fmla="*/ 2147483646 h 835"/>
                <a:gd name="T14" fmla="*/ 2147483646 w 10"/>
                <a:gd name="T15" fmla="*/ 2147483646 h 835"/>
                <a:gd name="T16" fmla="*/ 2147483646 w 10"/>
                <a:gd name="T17" fmla="*/ 2147483646 h 835"/>
                <a:gd name="T18" fmla="*/ 2147483646 w 10"/>
                <a:gd name="T19" fmla="*/ 2147483646 h 835"/>
                <a:gd name="T20" fmla="*/ 0 w 10"/>
                <a:gd name="T21" fmla="*/ 2147483646 h 835"/>
                <a:gd name="T22" fmla="*/ 2147483646 w 10"/>
                <a:gd name="T23" fmla="*/ 2147483646 h 835"/>
                <a:gd name="T24" fmla="*/ 2147483646 w 10"/>
                <a:gd name="T25" fmla="*/ 2147483646 h 835"/>
                <a:gd name="T26" fmla="*/ 2147483646 w 10"/>
                <a:gd name="T27" fmla="*/ 2147483646 h 835"/>
                <a:gd name="T28" fmla="*/ 2147483646 w 10"/>
                <a:gd name="T29" fmla="*/ 2147483646 h 835"/>
                <a:gd name="T30" fmla="*/ 2147483646 w 10"/>
                <a:gd name="T31" fmla="*/ 2147483646 h 835"/>
                <a:gd name="T32" fmla="*/ 2147483646 w 10"/>
                <a:gd name="T33" fmla="*/ 2147483646 h 835"/>
                <a:gd name="T34" fmla="*/ 0 w 10"/>
                <a:gd name="T35" fmla="*/ 2147483646 h 835"/>
                <a:gd name="T36" fmla="*/ 2147483646 w 10"/>
                <a:gd name="T37" fmla="*/ 2147483646 h 835"/>
                <a:gd name="T38" fmla="*/ 2147483646 w 10"/>
                <a:gd name="T39" fmla="*/ 2147483646 h 835"/>
                <a:gd name="T40" fmla="*/ 2147483646 w 10"/>
                <a:gd name="T41" fmla="*/ 2147483646 h 835"/>
                <a:gd name="T42" fmla="*/ 2147483646 w 10"/>
                <a:gd name="T43" fmla="*/ 2147483646 h 835"/>
                <a:gd name="T44" fmla="*/ 0 w 10"/>
                <a:gd name="T45" fmla="*/ 2147483646 h 835"/>
                <a:gd name="T46" fmla="*/ 2147483646 w 10"/>
                <a:gd name="T47" fmla="*/ 2147483646 h 835"/>
                <a:gd name="T48" fmla="*/ 2147483646 w 10"/>
                <a:gd name="T49" fmla="*/ 2147483646 h 835"/>
                <a:gd name="T50" fmla="*/ 2147483646 w 10"/>
                <a:gd name="T51" fmla="*/ 2147483646 h 835"/>
                <a:gd name="T52" fmla="*/ 2147483646 w 10"/>
                <a:gd name="T53" fmla="*/ 2147483646 h 835"/>
                <a:gd name="T54" fmla="*/ 2147483646 w 10"/>
                <a:gd name="T55" fmla="*/ 2147483646 h 835"/>
                <a:gd name="T56" fmla="*/ 2147483646 w 10"/>
                <a:gd name="T57" fmla="*/ 2147483646 h 835"/>
                <a:gd name="T58" fmla="*/ 0 w 10"/>
                <a:gd name="T59" fmla="*/ 2147483646 h 835"/>
                <a:gd name="T60" fmla="*/ 2147483646 w 10"/>
                <a:gd name="T61" fmla="*/ 2147483646 h 835"/>
                <a:gd name="T62" fmla="*/ 2147483646 w 10"/>
                <a:gd name="T63" fmla="*/ 2147483646 h 835"/>
                <a:gd name="T64" fmla="*/ 2147483646 w 10"/>
                <a:gd name="T65" fmla="*/ 2147483646 h 835"/>
                <a:gd name="T66" fmla="*/ 2147483646 w 10"/>
                <a:gd name="T67" fmla="*/ 2147483646 h 835"/>
                <a:gd name="T68" fmla="*/ 0 w 10"/>
                <a:gd name="T69" fmla="*/ 2147483646 h 835"/>
                <a:gd name="T70" fmla="*/ 2147483646 w 10"/>
                <a:gd name="T71" fmla="*/ 2147483646 h 835"/>
                <a:gd name="T72" fmla="*/ 2147483646 w 10"/>
                <a:gd name="T73" fmla="*/ 2147483646 h 835"/>
                <a:gd name="T74" fmla="*/ 2147483646 w 10"/>
                <a:gd name="T75" fmla="*/ 2147483646 h 835"/>
                <a:gd name="T76" fmla="*/ 2147483646 w 10"/>
                <a:gd name="T77" fmla="*/ 2147483646 h 835"/>
                <a:gd name="T78" fmla="*/ 2147483646 w 10"/>
                <a:gd name="T79" fmla="*/ 2147483646 h 835"/>
                <a:gd name="T80" fmla="*/ 2147483646 w 10"/>
                <a:gd name="T81" fmla="*/ 2147483646 h 835"/>
                <a:gd name="T82" fmla="*/ 0 w 10"/>
                <a:gd name="T83" fmla="*/ 2147483646 h 835"/>
                <a:gd name="T84" fmla="*/ 2147483646 w 10"/>
                <a:gd name="T85" fmla="*/ 2147483646 h 835"/>
                <a:gd name="T86" fmla="*/ 2147483646 w 10"/>
                <a:gd name="T87" fmla="*/ 2147483646 h 835"/>
                <a:gd name="T88" fmla="*/ 2147483646 w 10"/>
                <a:gd name="T89" fmla="*/ 2147483646 h 835"/>
                <a:gd name="T90" fmla="*/ 2147483646 w 10"/>
                <a:gd name="T91" fmla="*/ 2147483646 h 835"/>
                <a:gd name="T92" fmla="*/ 0 w 10"/>
                <a:gd name="T93" fmla="*/ 2147483646 h 835"/>
                <a:gd name="T94" fmla="*/ 2147483646 w 10"/>
                <a:gd name="T95" fmla="*/ 2147483646 h 835"/>
                <a:gd name="T96" fmla="*/ 2147483646 w 10"/>
                <a:gd name="T97" fmla="*/ 2147483646 h 835"/>
                <a:gd name="T98" fmla="*/ 2147483646 w 10"/>
                <a:gd name="T99" fmla="*/ 2147483646 h 835"/>
                <a:gd name="T100" fmla="*/ 2147483646 w 10"/>
                <a:gd name="T101" fmla="*/ 2147483646 h 835"/>
                <a:gd name="T102" fmla="*/ 2147483646 w 10"/>
                <a:gd name="T103" fmla="*/ 2147483646 h 835"/>
                <a:gd name="T104" fmla="*/ 2147483646 w 10"/>
                <a:gd name="T105" fmla="*/ 2147483646 h 835"/>
                <a:gd name="T106" fmla="*/ 0 w 10"/>
                <a:gd name="T107" fmla="*/ 2147483646 h 835"/>
                <a:gd name="T108" fmla="*/ 2147483646 w 10"/>
                <a:gd name="T109" fmla="*/ 2147483646 h 835"/>
                <a:gd name="T110" fmla="*/ 2147483646 w 10"/>
                <a:gd name="T111" fmla="*/ 2147483646 h 835"/>
                <a:gd name="T112" fmla="*/ 2147483646 w 10"/>
                <a:gd name="T113" fmla="*/ 2147483646 h 835"/>
                <a:gd name="T114" fmla="*/ 2147483646 w 10"/>
                <a:gd name="T115" fmla="*/ 2147483646 h 835"/>
                <a:gd name="T116" fmla="*/ 0 w 10"/>
                <a:gd name="T117" fmla="*/ 2147483646 h 835"/>
                <a:gd name="T118" fmla="*/ 2147483646 w 10"/>
                <a:gd name="T119" fmla="*/ 2147483646 h 835"/>
                <a:gd name="T120" fmla="*/ 2147483646 w 10"/>
                <a:gd name="T121" fmla="*/ 2147483646 h 835"/>
                <a:gd name="T122" fmla="*/ 2147483646 w 10"/>
                <a:gd name="T123" fmla="*/ 2147483646 h 83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0"/>
                <a:gd name="T187" fmla="*/ 0 h 835"/>
                <a:gd name="T188" fmla="*/ 10 w 10"/>
                <a:gd name="T189" fmla="*/ 835 h 83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0" h="835">
                  <a:moveTo>
                    <a:pt x="10" y="5"/>
                  </a:moveTo>
                  <a:lnTo>
                    <a:pt x="10" y="15"/>
                  </a:lnTo>
                  <a:lnTo>
                    <a:pt x="9" y="20"/>
                  </a:lnTo>
                  <a:lnTo>
                    <a:pt x="4" y="21"/>
                  </a:lnTo>
                  <a:lnTo>
                    <a:pt x="1" y="20"/>
                  </a:lnTo>
                  <a:lnTo>
                    <a:pt x="0" y="15"/>
                  </a:lnTo>
                  <a:lnTo>
                    <a:pt x="0" y="5"/>
                  </a:lnTo>
                  <a:lnTo>
                    <a:pt x="1" y="1"/>
                  </a:lnTo>
                  <a:lnTo>
                    <a:pt x="4" y="0"/>
                  </a:lnTo>
                  <a:lnTo>
                    <a:pt x="9" y="1"/>
                  </a:lnTo>
                  <a:lnTo>
                    <a:pt x="10" y="5"/>
                  </a:lnTo>
                  <a:close/>
                  <a:moveTo>
                    <a:pt x="10" y="37"/>
                  </a:moveTo>
                  <a:lnTo>
                    <a:pt x="10" y="48"/>
                  </a:lnTo>
                  <a:lnTo>
                    <a:pt x="9" y="53"/>
                  </a:lnTo>
                  <a:lnTo>
                    <a:pt x="4" y="54"/>
                  </a:lnTo>
                  <a:lnTo>
                    <a:pt x="1" y="53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1" y="34"/>
                  </a:lnTo>
                  <a:lnTo>
                    <a:pt x="4" y="32"/>
                  </a:lnTo>
                  <a:lnTo>
                    <a:pt x="9" y="34"/>
                  </a:lnTo>
                  <a:lnTo>
                    <a:pt x="10" y="37"/>
                  </a:lnTo>
                  <a:close/>
                  <a:moveTo>
                    <a:pt x="10" y="70"/>
                  </a:moveTo>
                  <a:lnTo>
                    <a:pt x="10" y="81"/>
                  </a:lnTo>
                  <a:lnTo>
                    <a:pt x="9" y="85"/>
                  </a:lnTo>
                  <a:lnTo>
                    <a:pt x="4" y="87"/>
                  </a:lnTo>
                  <a:lnTo>
                    <a:pt x="1" y="85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1" y="66"/>
                  </a:lnTo>
                  <a:lnTo>
                    <a:pt x="4" y="64"/>
                  </a:lnTo>
                  <a:lnTo>
                    <a:pt x="9" y="66"/>
                  </a:lnTo>
                  <a:lnTo>
                    <a:pt x="10" y="70"/>
                  </a:lnTo>
                  <a:close/>
                  <a:moveTo>
                    <a:pt x="10" y="103"/>
                  </a:moveTo>
                  <a:lnTo>
                    <a:pt x="10" y="114"/>
                  </a:lnTo>
                  <a:lnTo>
                    <a:pt x="9" y="117"/>
                  </a:lnTo>
                  <a:lnTo>
                    <a:pt x="4" y="119"/>
                  </a:lnTo>
                  <a:lnTo>
                    <a:pt x="1" y="117"/>
                  </a:lnTo>
                  <a:lnTo>
                    <a:pt x="0" y="114"/>
                  </a:lnTo>
                  <a:lnTo>
                    <a:pt x="0" y="103"/>
                  </a:lnTo>
                  <a:lnTo>
                    <a:pt x="1" y="99"/>
                  </a:lnTo>
                  <a:lnTo>
                    <a:pt x="4" y="97"/>
                  </a:lnTo>
                  <a:lnTo>
                    <a:pt x="9" y="99"/>
                  </a:lnTo>
                  <a:lnTo>
                    <a:pt x="10" y="103"/>
                  </a:lnTo>
                  <a:close/>
                  <a:moveTo>
                    <a:pt x="10" y="136"/>
                  </a:moveTo>
                  <a:lnTo>
                    <a:pt x="10" y="146"/>
                  </a:lnTo>
                  <a:lnTo>
                    <a:pt x="9" y="150"/>
                  </a:lnTo>
                  <a:lnTo>
                    <a:pt x="4" y="151"/>
                  </a:lnTo>
                  <a:lnTo>
                    <a:pt x="1" y="150"/>
                  </a:lnTo>
                  <a:lnTo>
                    <a:pt x="0" y="146"/>
                  </a:lnTo>
                  <a:lnTo>
                    <a:pt x="0" y="136"/>
                  </a:lnTo>
                  <a:lnTo>
                    <a:pt x="1" y="132"/>
                  </a:lnTo>
                  <a:lnTo>
                    <a:pt x="4" y="130"/>
                  </a:lnTo>
                  <a:lnTo>
                    <a:pt x="9" y="132"/>
                  </a:lnTo>
                  <a:lnTo>
                    <a:pt x="10" y="136"/>
                  </a:lnTo>
                  <a:close/>
                  <a:moveTo>
                    <a:pt x="10" y="168"/>
                  </a:moveTo>
                  <a:lnTo>
                    <a:pt x="10" y="179"/>
                  </a:lnTo>
                  <a:lnTo>
                    <a:pt x="9" y="183"/>
                  </a:lnTo>
                  <a:lnTo>
                    <a:pt x="4" y="184"/>
                  </a:lnTo>
                  <a:lnTo>
                    <a:pt x="1" y="183"/>
                  </a:lnTo>
                  <a:lnTo>
                    <a:pt x="0" y="179"/>
                  </a:lnTo>
                  <a:lnTo>
                    <a:pt x="0" y="168"/>
                  </a:lnTo>
                  <a:lnTo>
                    <a:pt x="1" y="164"/>
                  </a:lnTo>
                  <a:lnTo>
                    <a:pt x="4" y="163"/>
                  </a:lnTo>
                  <a:lnTo>
                    <a:pt x="9" y="164"/>
                  </a:lnTo>
                  <a:lnTo>
                    <a:pt x="10" y="168"/>
                  </a:lnTo>
                  <a:close/>
                  <a:moveTo>
                    <a:pt x="10" y="200"/>
                  </a:moveTo>
                  <a:lnTo>
                    <a:pt x="10" y="212"/>
                  </a:lnTo>
                  <a:lnTo>
                    <a:pt x="9" y="216"/>
                  </a:lnTo>
                  <a:lnTo>
                    <a:pt x="4" y="217"/>
                  </a:lnTo>
                  <a:lnTo>
                    <a:pt x="1" y="216"/>
                  </a:lnTo>
                  <a:lnTo>
                    <a:pt x="0" y="212"/>
                  </a:lnTo>
                  <a:lnTo>
                    <a:pt x="0" y="200"/>
                  </a:lnTo>
                  <a:lnTo>
                    <a:pt x="1" y="197"/>
                  </a:lnTo>
                  <a:lnTo>
                    <a:pt x="4" y="196"/>
                  </a:lnTo>
                  <a:lnTo>
                    <a:pt x="9" y="197"/>
                  </a:lnTo>
                  <a:lnTo>
                    <a:pt x="10" y="200"/>
                  </a:lnTo>
                  <a:close/>
                  <a:moveTo>
                    <a:pt x="10" y="233"/>
                  </a:moveTo>
                  <a:lnTo>
                    <a:pt x="10" y="244"/>
                  </a:lnTo>
                  <a:lnTo>
                    <a:pt x="9" y="248"/>
                  </a:lnTo>
                  <a:lnTo>
                    <a:pt x="4" y="250"/>
                  </a:lnTo>
                  <a:lnTo>
                    <a:pt x="1" y="248"/>
                  </a:lnTo>
                  <a:lnTo>
                    <a:pt x="0" y="244"/>
                  </a:lnTo>
                  <a:lnTo>
                    <a:pt x="0" y="233"/>
                  </a:lnTo>
                  <a:lnTo>
                    <a:pt x="1" y="230"/>
                  </a:lnTo>
                  <a:lnTo>
                    <a:pt x="4" y="227"/>
                  </a:lnTo>
                  <a:lnTo>
                    <a:pt x="9" y="230"/>
                  </a:lnTo>
                  <a:lnTo>
                    <a:pt x="10" y="233"/>
                  </a:lnTo>
                  <a:close/>
                  <a:moveTo>
                    <a:pt x="10" y="266"/>
                  </a:moveTo>
                  <a:lnTo>
                    <a:pt x="10" y="277"/>
                  </a:lnTo>
                  <a:lnTo>
                    <a:pt x="9" y="281"/>
                  </a:lnTo>
                  <a:lnTo>
                    <a:pt x="4" y="282"/>
                  </a:lnTo>
                  <a:lnTo>
                    <a:pt x="1" y="281"/>
                  </a:lnTo>
                  <a:lnTo>
                    <a:pt x="0" y="277"/>
                  </a:lnTo>
                  <a:lnTo>
                    <a:pt x="0" y="266"/>
                  </a:lnTo>
                  <a:lnTo>
                    <a:pt x="1" y="263"/>
                  </a:lnTo>
                  <a:lnTo>
                    <a:pt x="4" y="260"/>
                  </a:lnTo>
                  <a:lnTo>
                    <a:pt x="9" y="263"/>
                  </a:lnTo>
                  <a:lnTo>
                    <a:pt x="10" y="266"/>
                  </a:lnTo>
                  <a:close/>
                  <a:moveTo>
                    <a:pt x="10" y="299"/>
                  </a:moveTo>
                  <a:lnTo>
                    <a:pt x="10" y="309"/>
                  </a:lnTo>
                  <a:lnTo>
                    <a:pt x="9" y="314"/>
                  </a:lnTo>
                  <a:lnTo>
                    <a:pt x="4" y="315"/>
                  </a:lnTo>
                  <a:lnTo>
                    <a:pt x="1" y="314"/>
                  </a:lnTo>
                  <a:lnTo>
                    <a:pt x="0" y="309"/>
                  </a:lnTo>
                  <a:lnTo>
                    <a:pt x="0" y="299"/>
                  </a:lnTo>
                  <a:lnTo>
                    <a:pt x="1" y="295"/>
                  </a:lnTo>
                  <a:lnTo>
                    <a:pt x="4" y="293"/>
                  </a:lnTo>
                  <a:lnTo>
                    <a:pt x="9" y="295"/>
                  </a:lnTo>
                  <a:lnTo>
                    <a:pt x="10" y="299"/>
                  </a:lnTo>
                  <a:close/>
                  <a:moveTo>
                    <a:pt x="10" y="332"/>
                  </a:moveTo>
                  <a:lnTo>
                    <a:pt x="10" y="342"/>
                  </a:lnTo>
                  <a:lnTo>
                    <a:pt x="9" y="346"/>
                  </a:lnTo>
                  <a:lnTo>
                    <a:pt x="4" y="348"/>
                  </a:lnTo>
                  <a:lnTo>
                    <a:pt x="1" y="346"/>
                  </a:lnTo>
                  <a:lnTo>
                    <a:pt x="0" y="342"/>
                  </a:lnTo>
                  <a:lnTo>
                    <a:pt x="0" y="332"/>
                  </a:lnTo>
                  <a:lnTo>
                    <a:pt x="1" y="327"/>
                  </a:lnTo>
                  <a:lnTo>
                    <a:pt x="4" y="326"/>
                  </a:lnTo>
                  <a:lnTo>
                    <a:pt x="9" y="327"/>
                  </a:lnTo>
                  <a:lnTo>
                    <a:pt x="10" y="332"/>
                  </a:lnTo>
                  <a:close/>
                  <a:moveTo>
                    <a:pt x="10" y="363"/>
                  </a:moveTo>
                  <a:lnTo>
                    <a:pt x="10" y="375"/>
                  </a:lnTo>
                  <a:lnTo>
                    <a:pt x="9" y="379"/>
                  </a:lnTo>
                  <a:lnTo>
                    <a:pt x="4" y="380"/>
                  </a:lnTo>
                  <a:lnTo>
                    <a:pt x="1" y="379"/>
                  </a:lnTo>
                  <a:lnTo>
                    <a:pt x="0" y="375"/>
                  </a:lnTo>
                  <a:lnTo>
                    <a:pt x="0" y="363"/>
                  </a:lnTo>
                  <a:lnTo>
                    <a:pt x="1" y="360"/>
                  </a:lnTo>
                  <a:lnTo>
                    <a:pt x="4" y="359"/>
                  </a:lnTo>
                  <a:lnTo>
                    <a:pt x="9" y="360"/>
                  </a:lnTo>
                  <a:lnTo>
                    <a:pt x="10" y="363"/>
                  </a:lnTo>
                  <a:close/>
                  <a:moveTo>
                    <a:pt x="10" y="396"/>
                  </a:moveTo>
                  <a:lnTo>
                    <a:pt x="10" y="408"/>
                  </a:lnTo>
                  <a:lnTo>
                    <a:pt x="9" y="411"/>
                  </a:lnTo>
                  <a:lnTo>
                    <a:pt x="4" y="413"/>
                  </a:lnTo>
                  <a:lnTo>
                    <a:pt x="1" y="411"/>
                  </a:lnTo>
                  <a:lnTo>
                    <a:pt x="0" y="408"/>
                  </a:lnTo>
                  <a:lnTo>
                    <a:pt x="0" y="396"/>
                  </a:lnTo>
                  <a:lnTo>
                    <a:pt x="1" y="393"/>
                  </a:lnTo>
                  <a:lnTo>
                    <a:pt x="4" y="391"/>
                  </a:lnTo>
                  <a:lnTo>
                    <a:pt x="9" y="393"/>
                  </a:lnTo>
                  <a:lnTo>
                    <a:pt x="10" y="396"/>
                  </a:lnTo>
                  <a:close/>
                  <a:moveTo>
                    <a:pt x="10" y="429"/>
                  </a:moveTo>
                  <a:lnTo>
                    <a:pt x="10" y="440"/>
                  </a:lnTo>
                  <a:lnTo>
                    <a:pt x="9" y="444"/>
                  </a:lnTo>
                  <a:lnTo>
                    <a:pt x="4" y="445"/>
                  </a:lnTo>
                  <a:lnTo>
                    <a:pt x="1" y="444"/>
                  </a:lnTo>
                  <a:lnTo>
                    <a:pt x="0" y="440"/>
                  </a:lnTo>
                  <a:lnTo>
                    <a:pt x="0" y="429"/>
                  </a:lnTo>
                  <a:lnTo>
                    <a:pt x="1" y="426"/>
                  </a:lnTo>
                  <a:lnTo>
                    <a:pt x="4" y="423"/>
                  </a:lnTo>
                  <a:lnTo>
                    <a:pt x="9" y="426"/>
                  </a:lnTo>
                  <a:lnTo>
                    <a:pt x="10" y="429"/>
                  </a:lnTo>
                  <a:close/>
                  <a:moveTo>
                    <a:pt x="10" y="462"/>
                  </a:moveTo>
                  <a:lnTo>
                    <a:pt x="10" y="472"/>
                  </a:lnTo>
                  <a:lnTo>
                    <a:pt x="9" y="477"/>
                  </a:lnTo>
                  <a:lnTo>
                    <a:pt x="4" y="478"/>
                  </a:lnTo>
                  <a:lnTo>
                    <a:pt x="1" y="477"/>
                  </a:lnTo>
                  <a:lnTo>
                    <a:pt x="0" y="472"/>
                  </a:lnTo>
                  <a:lnTo>
                    <a:pt x="0" y="462"/>
                  </a:lnTo>
                  <a:lnTo>
                    <a:pt x="1" y="459"/>
                  </a:lnTo>
                  <a:lnTo>
                    <a:pt x="4" y="456"/>
                  </a:lnTo>
                  <a:lnTo>
                    <a:pt x="9" y="459"/>
                  </a:lnTo>
                  <a:lnTo>
                    <a:pt x="10" y="462"/>
                  </a:lnTo>
                  <a:close/>
                  <a:moveTo>
                    <a:pt x="10" y="495"/>
                  </a:moveTo>
                  <a:lnTo>
                    <a:pt x="10" y="505"/>
                  </a:lnTo>
                  <a:lnTo>
                    <a:pt x="9" y="510"/>
                  </a:lnTo>
                  <a:lnTo>
                    <a:pt x="4" y="511"/>
                  </a:lnTo>
                  <a:lnTo>
                    <a:pt x="1" y="510"/>
                  </a:lnTo>
                  <a:lnTo>
                    <a:pt x="0" y="505"/>
                  </a:lnTo>
                  <a:lnTo>
                    <a:pt x="0" y="495"/>
                  </a:lnTo>
                  <a:lnTo>
                    <a:pt x="1" y="490"/>
                  </a:lnTo>
                  <a:lnTo>
                    <a:pt x="4" y="489"/>
                  </a:lnTo>
                  <a:lnTo>
                    <a:pt x="9" y="490"/>
                  </a:lnTo>
                  <a:lnTo>
                    <a:pt x="10" y="495"/>
                  </a:lnTo>
                  <a:close/>
                  <a:moveTo>
                    <a:pt x="10" y="527"/>
                  </a:moveTo>
                  <a:lnTo>
                    <a:pt x="10" y="538"/>
                  </a:lnTo>
                  <a:lnTo>
                    <a:pt x="9" y="542"/>
                  </a:lnTo>
                  <a:lnTo>
                    <a:pt x="4" y="544"/>
                  </a:lnTo>
                  <a:lnTo>
                    <a:pt x="1" y="542"/>
                  </a:lnTo>
                  <a:lnTo>
                    <a:pt x="0" y="538"/>
                  </a:lnTo>
                  <a:lnTo>
                    <a:pt x="0" y="527"/>
                  </a:lnTo>
                  <a:lnTo>
                    <a:pt x="1" y="523"/>
                  </a:lnTo>
                  <a:lnTo>
                    <a:pt x="4" y="522"/>
                  </a:lnTo>
                  <a:lnTo>
                    <a:pt x="9" y="523"/>
                  </a:lnTo>
                  <a:lnTo>
                    <a:pt x="10" y="527"/>
                  </a:lnTo>
                  <a:close/>
                  <a:moveTo>
                    <a:pt x="10" y="559"/>
                  </a:moveTo>
                  <a:lnTo>
                    <a:pt x="10" y="571"/>
                  </a:lnTo>
                  <a:lnTo>
                    <a:pt x="9" y="574"/>
                  </a:lnTo>
                  <a:lnTo>
                    <a:pt x="4" y="576"/>
                  </a:lnTo>
                  <a:lnTo>
                    <a:pt x="1" y="574"/>
                  </a:lnTo>
                  <a:lnTo>
                    <a:pt x="0" y="571"/>
                  </a:lnTo>
                  <a:lnTo>
                    <a:pt x="0" y="559"/>
                  </a:lnTo>
                  <a:lnTo>
                    <a:pt x="1" y="556"/>
                  </a:lnTo>
                  <a:lnTo>
                    <a:pt x="4" y="554"/>
                  </a:lnTo>
                  <a:lnTo>
                    <a:pt x="9" y="556"/>
                  </a:lnTo>
                  <a:lnTo>
                    <a:pt x="10" y="559"/>
                  </a:lnTo>
                  <a:close/>
                  <a:moveTo>
                    <a:pt x="10" y="592"/>
                  </a:moveTo>
                  <a:lnTo>
                    <a:pt x="10" y="604"/>
                  </a:lnTo>
                  <a:lnTo>
                    <a:pt x="9" y="607"/>
                  </a:lnTo>
                  <a:lnTo>
                    <a:pt x="4" y="608"/>
                  </a:lnTo>
                  <a:lnTo>
                    <a:pt x="1" y="607"/>
                  </a:lnTo>
                  <a:lnTo>
                    <a:pt x="0" y="604"/>
                  </a:lnTo>
                  <a:lnTo>
                    <a:pt x="0" y="592"/>
                  </a:lnTo>
                  <a:lnTo>
                    <a:pt x="1" y="589"/>
                  </a:lnTo>
                  <a:lnTo>
                    <a:pt x="4" y="587"/>
                  </a:lnTo>
                  <a:lnTo>
                    <a:pt x="9" y="589"/>
                  </a:lnTo>
                  <a:lnTo>
                    <a:pt x="10" y="592"/>
                  </a:lnTo>
                  <a:close/>
                  <a:moveTo>
                    <a:pt x="10" y="625"/>
                  </a:moveTo>
                  <a:lnTo>
                    <a:pt x="10" y="635"/>
                  </a:lnTo>
                  <a:lnTo>
                    <a:pt x="9" y="640"/>
                  </a:lnTo>
                  <a:lnTo>
                    <a:pt x="4" y="641"/>
                  </a:lnTo>
                  <a:lnTo>
                    <a:pt x="1" y="640"/>
                  </a:lnTo>
                  <a:lnTo>
                    <a:pt x="0" y="635"/>
                  </a:lnTo>
                  <a:lnTo>
                    <a:pt x="0" y="625"/>
                  </a:lnTo>
                  <a:lnTo>
                    <a:pt x="1" y="622"/>
                  </a:lnTo>
                  <a:lnTo>
                    <a:pt x="4" y="620"/>
                  </a:lnTo>
                  <a:lnTo>
                    <a:pt x="9" y="622"/>
                  </a:lnTo>
                  <a:lnTo>
                    <a:pt x="10" y="625"/>
                  </a:lnTo>
                  <a:close/>
                  <a:moveTo>
                    <a:pt x="10" y="658"/>
                  </a:moveTo>
                  <a:lnTo>
                    <a:pt x="10" y="668"/>
                  </a:lnTo>
                  <a:lnTo>
                    <a:pt x="9" y="673"/>
                  </a:lnTo>
                  <a:lnTo>
                    <a:pt x="4" y="674"/>
                  </a:lnTo>
                  <a:lnTo>
                    <a:pt x="1" y="673"/>
                  </a:lnTo>
                  <a:lnTo>
                    <a:pt x="0" y="668"/>
                  </a:lnTo>
                  <a:lnTo>
                    <a:pt x="0" y="658"/>
                  </a:lnTo>
                  <a:lnTo>
                    <a:pt x="1" y="654"/>
                  </a:lnTo>
                  <a:lnTo>
                    <a:pt x="4" y="652"/>
                  </a:lnTo>
                  <a:lnTo>
                    <a:pt x="9" y="654"/>
                  </a:lnTo>
                  <a:lnTo>
                    <a:pt x="10" y="658"/>
                  </a:lnTo>
                  <a:close/>
                  <a:moveTo>
                    <a:pt x="10" y="690"/>
                  </a:moveTo>
                  <a:lnTo>
                    <a:pt x="10" y="701"/>
                  </a:lnTo>
                  <a:lnTo>
                    <a:pt x="9" y="706"/>
                  </a:lnTo>
                  <a:lnTo>
                    <a:pt x="4" y="707"/>
                  </a:lnTo>
                  <a:lnTo>
                    <a:pt x="1" y="706"/>
                  </a:lnTo>
                  <a:lnTo>
                    <a:pt x="0" y="701"/>
                  </a:lnTo>
                  <a:lnTo>
                    <a:pt x="0" y="690"/>
                  </a:lnTo>
                  <a:lnTo>
                    <a:pt x="1" y="686"/>
                  </a:lnTo>
                  <a:lnTo>
                    <a:pt x="4" y="685"/>
                  </a:lnTo>
                  <a:lnTo>
                    <a:pt x="9" y="686"/>
                  </a:lnTo>
                  <a:lnTo>
                    <a:pt x="10" y="690"/>
                  </a:lnTo>
                  <a:close/>
                  <a:moveTo>
                    <a:pt x="10" y="723"/>
                  </a:moveTo>
                  <a:lnTo>
                    <a:pt x="10" y="734"/>
                  </a:lnTo>
                  <a:lnTo>
                    <a:pt x="9" y="737"/>
                  </a:lnTo>
                  <a:lnTo>
                    <a:pt x="4" y="740"/>
                  </a:lnTo>
                  <a:lnTo>
                    <a:pt x="1" y="737"/>
                  </a:lnTo>
                  <a:lnTo>
                    <a:pt x="0" y="734"/>
                  </a:lnTo>
                  <a:lnTo>
                    <a:pt x="0" y="723"/>
                  </a:lnTo>
                  <a:lnTo>
                    <a:pt x="1" y="719"/>
                  </a:lnTo>
                  <a:lnTo>
                    <a:pt x="4" y="717"/>
                  </a:lnTo>
                  <a:lnTo>
                    <a:pt x="9" y="719"/>
                  </a:lnTo>
                  <a:lnTo>
                    <a:pt x="10" y="723"/>
                  </a:lnTo>
                  <a:close/>
                  <a:moveTo>
                    <a:pt x="10" y="756"/>
                  </a:moveTo>
                  <a:lnTo>
                    <a:pt x="10" y="767"/>
                  </a:lnTo>
                  <a:lnTo>
                    <a:pt x="9" y="770"/>
                  </a:lnTo>
                  <a:lnTo>
                    <a:pt x="4" y="771"/>
                  </a:lnTo>
                  <a:lnTo>
                    <a:pt x="1" y="770"/>
                  </a:lnTo>
                  <a:lnTo>
                    <a:pt x="0" y="767"/>
                  </a:lnTo>
                  <a:lnTo>
                    <a:pt x="0" y="756"/>
                  </a:lnTo>
                  <a:lnTo>
                    <a:pt x="1" y="752"/>
                  </a:lnTo>
                  <a:lnTo>
                    <a:pt x="4" y="750"/>
                  </a:lnTo>
                  <a:lnTo>
                    <a:pt x="9" y="752"/>
                  </a:lnTo>
                  <a:lnTo>
                    <a:pt x="10" y="756"/>
                  </a:lnTo>
                  <a:close/>
                  <a:moveTo>
                    <a:pt x="10" y="788"/>
                  </a:moveTo>
                  <a:lnTo>
                    <a:pt x="10" y="799"/>
                  </a:lnTo>
                  <a:lnTo>
                    <a:pt x="9" y="803"/>
                  </a:lnTo>
                  <a:lnTo>
                    <a:pt x="4" y="804"/>
                  </a:lnTo>
                  <a:lnTo>
                    <a:pt x="1" y="803"/>
                  </a:lnTo>
                  <a:lnTo>
                    <a:pt x="0" y="799"/>
                  </a:lnTo>
                  <a:lnTo>
                    <a:pt x="0" y="788"/>
                  </a:lnTo>
                  <a:lnTo>
                    <a:pt x="1" y="785"/>
                  </a:lnTo>
                  <a:lnTo>
                    <a:pt x="4" y="783"/>
                  </a:lnTo>
                  <a:lnTo>
                    <a:pt x="9" y="785"/>
                  </a:lnTo>
                  <a:lnTo>
                    <a:pt x="10" y="788"/>
                  </a:lnTo>
                  <a:close/>
                  <a:moveTo>
                    <a:pt x="10" y="821"/>
                  </a:moveTo>
                  <a:lnTo>
                    <a:pt x="10" y="829"/>
                  </a:lnTo>
                  <a:lnTo>
                    <a:pt x="9" y="834"/>
                  </a:lnTo>
                  <a:lnTo>
                    <a:pt x="4" y="835"/>
                  </a:lnTo>
                  <a:lnTo>
                    <a:pt x="1" y="834"/>
                  </a:lnTo>
                  <a:lnTo>
                    <a:pt x="0" y="829"/>
                  </a:lnTo>
                  <a:lnTo>
                    <a:pt x="0" y="821"/>
                  </a:lnTo>
                  <a:lnTo>
                    <a:pt x="1" y="817"/>
                  </a:lnTo>
                  <a:lnTo>
                    <a:pt x="4" y="816"/>
                  </a:lnTo>
                  <a:lnTo>
                    <a:pt x="9" y="817"/>
                  </a:lnTo>
                  <a:lnTo>
                    <a:pt x="10" y="821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4" name="Freeform 151"/>
            <p:cNvSpPr>
              <a:spLocks/>
            </p:cNvSpPr>
            <p:nvPr/>
          </p:nvSpPr>
          <p:spPr bwMode="auto">
            <a:xfrm>
              <a:off x="2412653" y="3160861"/>
              <a:ext cx="79375" cy="39688"/>
            </a:xfrm>
            <a:custGeom>
              <a:avLst/>
              <a:gdLst>
                <a:gd name="T0" fmla="*/ 0 w 98"/>
                <a:gd name="T1" fmla="*/ 0 h 48"/>
                <a:gd name="T2" fmla="*/ 2147483646 w 98"/>
                <a:gd name="T3" fmla="*/ 2147483646 h 48"/>
                <a:gd name="T4" fmla="*/ 2147483646 w 98"/>
                <a:gd name="T5" fmla="*/ 0 h 48"/>
                <a:gd name="T6" fmla="*/ 0 60000 65536"/>
                <a:gd name="T7" fmla="*/ 0 60000 65536"/>
                <a:gd name="T8" fmla="*/ 0 60000 65536"/>
                <a:gd name="T9" fmla="*/ 0 w 98"/>
                <a:gd name="T10" fmla="*/ 0 h 48"/>
                <a:gd name="T11" fmla="*/ 98 w 9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8" h="48">
                  <a:moveTo>
                    <a:pt x="0" y="0"/>
                  </a:moveTo>
                  <a:lnTo>
                    <a:pt x="48" y="48"/>
                  </a:lnTo>
                  <a:lnTo>
                    <a:pt x="98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5" name="Freeform 152"/>
            <p:cNvSpPr>
              <a:spLocks noEditPoints="1"/>
            </p:cNvSpPr>
            <p:nvPr/>
          </p:nvSpPr>
          <p:spPr bwMode="auto">
            <a:xfrm>
              <a:off x="2917478" y="2271861"/>
              <a:ext cx="544512" cy="931863"/>
            </a:xfrm>
            <a:custGeom>
              <a:avLst/>
              <a:gdLst>
                <a:gd name="T0" fmla="*/ 0 w 688"/>
                <a:gd name="T1" fmla="*/ 2147483646 h 1174"/>
                <a:gd name="T2" fmla="*/ 2147483646 w 688"/>
                <a:gd name="T3" fmla="*/ 2147483646 h 1174"/>
                <a:gd name="T4" fmla="*/ 2147483646 w 688"/>
                <a:gd name="T5" fmla="*/ 2147483646 h 1174"/>
                <a:gd name="T6" fmla="*/ 2147483646 w 688"/>
                <a:gd name="T7" fmla="*/ 2147483646 h 1174"/>
                <a:gd name="T8" fmla="*/ 2147483646 w 688"/>
                <a:gd name="T9" fmla="*/ 2147483646 h 1174"/>
                <a:gd name="T10" fmla="*/ 2147483646 w 688"/>
                <a:gd name="T11" fmla="*/ 2147483646 h 1174"/>
                <a:gd name="T12" fmla="*/ 2147483646 w 688"/>
                <a:gd name="T13" fmla="*/ 2147483646 h 1174"/>
                <a:gd name="T14" fmla="*/ 2147483646 w 688"/>
                <a:gd name="T15" fmla="*/ 2147483646 h 1174"/>
                <a:gd name="T16" fmla="*/ 2147483646 w 688"/>
                <a:gd name="T17" fmla="*/ 2147483646 h 1174"/>
                <a:gd name="T18" fmla="*/ 0 w 688"/>
                <a:gd name="T19" fmla="*/ 2147483646 h 1174"/>
                <a:gd name="T20" fmla="*/ 0 w 688"/>
                <a:gd name="T21" fmla="*/ 2147483646 h 1174"/>
                <a:gd name="T22" fmla="*/ 0 w 688"/>
                <a:gd name="T23" fmla="*/ 2147483646 h 1174"/>
                <a:gd name="T24" fmla="*/ 0 w 688"/>
                <a:gd name="T25" fmla="*/ 2147483646 h 1174"/>
                <a:gd name="T26" fmla="*/ 2147483646 w 688"/>
                <a:gd name="T27" fmla="*/ 2147483646 h 1174"/>
                <a:gd name="T28" fmla="*/ 2147483646 w 688"/>
                <a:gd name="T29" fmla="*/ 2147483646 h 1174"/>
                <a:gd name="T30" fmla="*/ 2147483646 w 688"/>
                <a:gd name="T31" fmla="*/ 2147483646 h 1174"/>
                <a:gd name="T32" fmla="*/ 2147483646 w 688"/>
                <a:gd name="T33" fmla="*/ 2147483646 h 1174"/>
                <a:gd name="T34" fmla="*/ 2147483646 w 688"/>
                <a:gd name="T35" fmla="*/ 2147483646 h 1174"/>
                <a:gd name="T36" fmla="*/ 2147483646 w 688"/>
                <a:gd name="T37" fmla="*/ 2147483646 h 1174"/>
                <a:gd name="T38" fmla="*/ 2147483646 w 688"/>
                <a:gd name="T39" fmla="*/ 2147483646 h 1174"/>
                <a:gd name="T40" fmla="*/ 2147483646 w 688"/>
                <a:gd name="T41" fmla="*/ 2147483646 h 1174"/>
                <a:gd name="T42" fmla="*/ 0 w 688"/>
                <a:gd name="T43" fmla="*/ 2147483646 h 1174"/>
                <a:gd name="T44" fmla="*/ 0 w 688"/>
                <a:gd name="T45" fmla="*/ 2147483646 h 1174"/>
                <a:gd name="T46" fmla="*/ 0 w 688"/>
                <a:gd name="T47" fmla="*/ 2147483646 h 1174"/>
                <a:gd name="T48" fmla="*/ 0 w 688"/>
                <a:gd name="T49" fmla="*/ 2147483646 h 1174"/>
                <a:gd name="T50" fmla="*/ 2147483646 w 688"/>
                <a:gd name="T51" fmla="*/ 2147483646 h 1174"/>
                <a:gd name="T52" fmla="*/ 2147483646 w 688"/>
                <a:gd name="T53" fmla="*/ 2147483646 h 1174"/>
                <a:gd name="T54" fmla="*/ 2147483646 w 688"/>
                <a:gd name="T55" fmla="*/ 2147483646 h 1174"/>
                <a:gd name="T56" fmla="*/ 2147483646 w 688"/>
                <a:gd name="T57" fmla="*/ 2147483646 h 1174"/>
                <a:gd name="T58" fmla="*/ 2147483646 w 688"/>
                <a:gd name="T59" fmla="*/ 2147483646 h 1174"/>
                <a:gd name="T60" fmla="*/ 2147483646 w 688"/>
                <a:gd name="T61" fmla="*/ 2147483646 h 1174"/>
                <a:gd name="T62" fmla="*/ 2147483646 w 688"/>
                <a:gd name="T63" fmla="*/ 2147483646 h 1174"/>
                <a:gd name="T64" fmla="*/ 2147483646 w 688"/>
                <a:gd name="T65" fmla="*/ 2147483646 h 1174"/>
                <a:gd name="T66" fmla="*/ 0 w 688"/>
                <a:gd name="T67" fmla="*/ 2147483646 h 1174"/>
                <a:gd name="T68" fmla="*/ 0 w 688"/>
                <a:gd name="T69" fmla="*/ 2147483646 h 1174"/>
                <a:gd name="T70" fmla="*/ 0 w 688"/>
                <a:gd name="T71" fmla="*/ 2147483646 h 1174"/>
                <a:gd name="T72" fmla="*/ 0 w 688"/>
                <a:gd name="T73" fmla="*/ 2147483646 h 1174"/>
                <a:gd name="T74" fmla="*/ 2147483646 w 688"/>
                <a:gd name="T75" fmla="*/ 2147483646 h 1174"/>
                <a:gd name="T76" fmla="*/ 2147483646 w 688"/>
                <a:gd name="T77" fmla="*/ 2147483646 h 1174"/>
                <a:gd name="T78" fmla="*/ 2147483646 w 688"/>
                <a:gd name="T79" fmla="*/ 2147483646 h 1174"/>
                <a:gd name="T80" fmla="*/ 2147483646 w 688"/>
                <a:gd name="T81" fmla="*/ 2147483646 h 1174"/>
                <a:gd name="T82" fmla="*/ 2147483646 w 688"/>
                <a:gd name="T83" fmla="*/ 2147483646 h 1174"/>
                <a:gd name="T84" fmla="*/ 2147483646 w 688"/>
                <a:gd name="T85" fmla="*/ 2147483646 h 1174"/>
                <a:gd name="T86" fmla="*/ 2147483646 w 688"/>
                <a:gd name="T87" fmla="*/ 2147483646 h 1174"/>
                <a:gd name="T88" fmla="*/ 2147483646 w 688"/>
                <a:gd name="T89" fmla="*/ 2147483646 h 1174"/>
                <a:gd name="T90" fmla="*/ 2147483646 w 688"/>
                <a:gd name="T91" fmla="*/ 0 h 1174"/>
                <a:gd name="T92" fmla="*/ 2147483646 w 688"/>
                <a:gd name="T93" fmla="*/ 0 h 1174"/>
                <a:gd name="T94" fmla="*/ 2147483646 w 688"/>
                <a:gd name="T95" fmla="*/ 0 h 1174"/>
                <a:gd name="T96" fmla="*/ 2147483646 w 688"/>
                <a:gd name="T97" fmla="*/ 0 h 1174"/>
                <a:gd name="T98" fmla="*/ 2147483646 w 688"/>
                <a:gd name="T99" fmla="*/ 2147483646 h 1174"/>
                <a:gd name="T100" fmla="*/ 2147483646 w 688"/>
                <a:gd name="T101" fmla="*/ 2147483646 h 1174"/>
                <a:gd name="T102" fmla="*/ 2147483646 w 688"/>
                <a:gd name="T103" fmla="*/ 2147483646 h 1174"/>
                <a:gd name="T104" fmla="*/ 2147483646 w 688"/>
                <a:gd name="T105" fmla="*/ 2147483646 h 1174"/>
                <a:gd name="T106" fmla="*/ 2147483646 w 688"/>
                <a:gd name="T107" fmla="*/ 2147483646 h 1174"/>
                <a:gd name="T108" fmla="*/ 2147483646 w 688"/>
                <a:gd name="T109" fmla="*/ 2147483646 h 1174"/>
                <a:gd name="T110" fmla="*/ 2147483646 w 688"/>
                <a:gd name="T111" fmla="*/ 2147483646 h 1174"/>
                <a:gd name="T112" fmla="*/ 2147483646 w 688"/>
                <a:gd name="T113" fmla="*/ 2147483646 h 1174"/>
                <a:gd name="T114" fmla="*/ 2147483646 w 688"/>
                <a:gd name="T115" fmla="*/ 0 h 1174"/>
                <a:gd name="T116" fmla="*/ 2147483646 w 688"/>
                <a:gd name="T117" fmla="*/ 0 h 1174"/>
                <a:gd name="T118" fmla="*/ 2147483646 w 688"/>
                <a:gd name="T119" fmla="*/ 0 h 1174"/>
                <a:gd name="T120" fmla="*/ 2147483646 w 688"/>
                <a:gd name="T121" fmla="*/ 0 h 1174"/>
                <a:gd name="T122" fmla="*/ 2147483646 w 688"/>
                <a:gd name="T123" fmla="*/ 2147483646 h 117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688"/>
                <a:gd name="T187" fmla="*/ 0 h 1174"/>
                <a:gd name="T188" fmla="*/ 688 w 688"/>
                <a:gd name="T189" fmla="*/ 1174 h 117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688" h="1174">
                  <a:moveTo>
                    <a:pt x="0" y="1168"/>
                  </a:moveTo>
                  <a:lnTo>
                    <a:pt x="0" y="1158"/>
                  </a:lnTo>
                  <a:lnTo>
                    <a:pt x="3" y="1154"/>
                  </a:lnTo>
                  <a:lnTo>
                    <a:pt x="6" y="1152"/>
                  </a:lnTo>
                  <a:lnTo>
                    <a:pt x="10" y="1154"/>
                  </a:lnTo>
                  <a:lnTo>
                    <a:pt x="12" y="1158"/>
                  </a:lnTo>
                  <a:lnTo>
                    <a:pt x="12" y="1168"/>
                  </a:lnTo>
                  <a:lnTo>
                    <a:pt x="10" y="1173"/>
                  </a:lnTo>
                  <a:lnTo>
                    <a:pt x="6" y="1174"/>
                  </a:lnTo>
                  <a:lnTo>
                    <a:pt x="3" y="1173"/>
                  </a:lnTo>
                  <a:lnTo>
                    <a:pt x="0" y="1168"/>
                  </a:lnTo>
                  <a:close/>
                  <a:moveTo>
                    <a:pt x="0" y="1135"/>
                  </a:moveTo>
                  <a:lnTo>
                    <a:pt x="0" y="1125"/>
                  </a:lnTo>
                  <a:lnTo>
                    <a:pt x="3" y="1121"/>
                  </a:lnTo>
                  <a:lnTo>
                    <a:pt x="6" y="1120"/>
                  </a:lnTo>
                  <a:lnTo>
                    <a:pt x="10" y="1121"/>
                  </a:lnTo>
                  <a:lnTo>
                    <a:pt x="12" y="1125"/>
                  </a:lnTo>
                  <a:lnTo>
                    <a:pt x="12" y="1135"/>
                  </a:lnTo>
                  <a:lnTo>
                    <a:pt x="10" y="1140"/>
                  </a:lnTo>
                  <a:lnTo>
                    <a:pt x="6" y="1141"/>
                  </a:lnTo>
                  <a:lnTo>
                    <a:pt x="3" y="1140"/>
                  </a:lnTo>
                  <a:lnTo>
                    <a:pt x="0" y="1135"/>
                  </a:lnTo>
                  <a:close/>
                  <a:moveTo>
                    <a:pt x="0" y="1104"/>
                  </a:moveTo>
                  <a:lnTo>
                    <a:pt x="0" y="1092"/>
                  </a:lnTo>
                  <a:lnTo>
                    <a:pt x="3" y="1089"/>
                  </a:lnTo>
                  <a:lnTo>
                    <a:pt x="6" y="1087"/>
                  </a:lnTo>
                  <a:lnTo>
                    <a:pt x="10" y="1089"/>
                  </a:lnTo>
                  <a:lnTo>
                    <a:pt x="12" y="1092"/>
                  </a:lnTo>
                  <a:lnTo>
                    <a:pt x="12" y="1104"/>
                  </a:lnTo>
                  <a:lnTo>
                    <a:pt x="10" y="1107"/>
                  </a:lnTo>
                  <a:lnTo>
                    <a:pt x="6" y="1108"/>
                  </a:lnTo>
                  <a:lnTo>
                    <a:pt x="3" y="1107"/>
                  </a:lnTo>
                  <a:lnTo>
                    <a:pt x="0" y="1104"/>
                  </a:lnTo>
                  <a:close/>
                  <a:moveTo>
                    <a:pt x="0" y="1071"/>
                  </a:moveTo>
                  <a:lnTo>
                    <a:pt x="0" y="1059"/>
                  </a:lnTo>
                  <a:lnTo>
                    <a:pt x="3" y="1056"/>
                  </a:lnTo>
                  <a:lnTo>
                    <a:pt x="6" y="1054"/>
                  </a:lnTo>
                  <a:lnTo>
                    <a:pt x="10" y="1056"/>
                  </a:lnTo>
                  <a:lnTo>
                    <a:pt x="12" y="1059"/>
                  </a:lnTo>
                  <a:lnTo>
                    <a:pt x="12" y="1071"/>
                  </a:lnTo>
                  <a:lnTo>
                    <a:pt x="10" y="1074"/>
                  </a:lnTo>
                  <a:lnTo>
                    <a:pt x="6" y="1076"/>
                  </a:lnTo>
                  <a:lnTo>
                    <a:pt x="3" y="1074"/>
                  </a:lnTo>
                  <a:lnTo>
                    <a:pt x="0" y="1071"/>
                  </a:lnTo>
                  <a:close/>
                  <a:moveTo>
                    <a:pt x="0" y="1038"/>
                  </a:moveTo>
                  <a:lnTo>
                    <a:pt x="0" y="1027"/>
                  </a:lnTo>
                  <a:lnTo>
                    <a:pt x="3" y="1023"/>
                  </a:lnTo>
                  <a:lnTo>
                    <a:pt x="6" y="1022"/>
                  </a:lnTo>
                  <a:lnTo>
                    <a:pt x="10" y="1023"/>
                  </a:lnTo>
                  <a:lnTo>
                    <a:pt x="12" y="1027"/>
                  </a:lnTo>
                  <a:lnTo>
                    <a:pt x="12" y="1038"/>
                  </a:lnTo>
                  <a:lnTo>
                    <a:pt x="10" y="1041"/>
                  </a:lnTo>
                  <a:lnTo>
                    <a:pt x="6" y="1044"/>
                  </a:lnTo>
                  <a:lnTo>
                    <a:pt x="3" y="1041"/>
                  </a:lnTo>
                  <a:lnTo>
                    <a:pt x="0" y="1038"/>
                  </a:lnTo>
                  <a:close/>
                  <a:moveTo>
                    <a:pt x="0" y="1005"/>
                  </a:moveTo>
                  <a:lnTo>
                    <a:pt x="0" y="995"/>
                  </a:lnTo>
                  <a:lnTo>
                    <a:pt x="3" y="990"/>
                  </a:lnTo>
                  <a:lnTo>
                    <a:pt x="6" y="989"/>
                  </a:lnTo>
                  <a:lnTo>
                    <a:pt x="10" y="990"/>
                  </a:lnTo>
                  <a:lnTo>
                    <a:pt x="12" y="995"/>
                  </a:lnTo>
                  <a:lnTo>
                    <a:pt x="12" y="1005"/>
                  </a:lnTo>
                  <a:lnTo>
                    <a:pt x="10" y="1010"/>
                  </a:lnTo>
                  <a:lnTo>
                    <a:pt x="6" y="1011"/>
                  </a:lnTo>
                  <a:lnTo>
                    <a:pt x="3" y="1010"/>
                  </a:lnTo>
                  <a:lnTo>
                    <a:pt x="0" y="1005"/>
                  </a:lnTo>
                  <a:close/>
                  <a:moveTo>
                    <a:pt x="0" y="972"/>
                  </a:moveTo>
                  <a:lnTo>
                    <a:pt x="0" y="962"/>
                  </a:lnTo>
                  <a:lnTo>
                    <a:pt x="3" y="957"/>
                  </a:lnTo>
                  <a:lnTo>
                    <a:pt x="6" y="956"/>
                  </a:lnTo>
                  <a:lnTo>
                    <a:pt x="10" y="957"/>
                  </a:lnTo>
                  <a:lnTo>
                    <a:pt x="12" y="962"/>
                  </a:lnTo>
                  <a:lnTo>
                    <a:pt x="12" y="972"/>
                  </a:lnTo>
                  <a:lnTo>
                    <a:pt x="10" y="977"/>
                  </a:lnTo>
                  <a:lnTo>
                    <a:pt x="6" y="978"/>
                  </a:lnTo>
                  <a:lnTo>
                    <a:pt x="3" y="977"/>
                  </a:lnTo>
                  <a:lnTo>
                    <a:pt x="0" y="972"/>
                  </a:lnTo>
                  <a:close/>
                  <a:moveTo>
                    <a:pt x="0" y="940"/>
                  </a:moveTo>
                  <a:lnTo>
                    <a:pt x="0" y="929"/>
                  </a:lnTo>
                  <a:lnTo>
                    <a:pt x="3" y="926"/>
                  </a:lnTo>
                  <a:lnTo>
                    <a:pt x="6" y="923"/>
                  </a:lnTo>
                  <a:lnTo>
                    <a:pt x="10" y="926"/>
                  </a:lnTo>
                  <a:lnTo>
                    <a:pt x="12" y="929"/>
                  </a:lnTo>
                  <a:lnTo>
                    <a:pt x="12" y="940"/>
                  </a:lnTo>
                  <a:lnTo>
                    <a:pt x="10" y="944"/>
                  </a:lnTo>
                  <a:lnTo>
                    <a:pt x="6" y="945"/>
                  </a:lnTo>
                  <a:lnTo>
                    <a:pt x="3" y="944"/>
                  </a:lnTo>
                  <a:lnTo>
                    <a:pt x="0" y="940"/>
                  </a:lnTo>
                  <a:close/>
                  <a:moveTo>
                    <a:pt x="0" y="908"/>
                  </a:moveTo>
                  <a:lnTo>
                    <a:pt x="0" y="896"/>
                  </a:lnTo>
                  <a:lnTo>
                    <a:pt x="3" y="893"/>
                  </a:lnTo>
                  <a:lnTo>
                    <a:pt x="6" y="891"/>
                  </a:lnTo>
                  <a:lnTo>
                    <a:pt x="10" y="893"/>
                  </a:lnTo>
                  <a:lnTo>
                    <a:pt x="12" y="896"/>
                  </a:lnTo>
                  <a:lnTo>
                    <a:pt x="12" y="908"/>
                  </a:lnTo>
                  <a:lnTo>
                    <a:pt x="10" y="911"/>
                  </a:lnTo>
                  <a:lnTo>
                    <a:pt x="6" y="913"/>
                  </a:lnTo>
                  <a:lnTo>
                    <a:pt x="3" y="911"/>
                  </a:lnTo>
                  <a:lnTo>
                    <a:pt x="0" y="908"/>
                  </a:lnTo>
                  <a:close/>
                  <a:moveTo>
                    <a:pt x="0" y="875"/>
                  </a:moveTo>
                  <a:lnTo>
                    <a:pt x="0" y="863"/>
                  </a:lnTo>
                  <a:lnTo>
                    <a:pt x="3" y="860"/>
                  </a:lnTo>
                  <a:lnTo>
                    <a:pt x="6" y="859"/>
                  </a:lnTo>
                  <a:lnTo>
                    <a:pt x="10" y="860"/>
                  </a:lnTo>
                  <a:lnTo>
                    <a:pt x="12" y="863"/>
                  </a:lnTo>
                  <a:lnTo>
                    <a:pt x="12" y="875"/>
                  </a:lnTo>
                  <a:lnTo>
                    <a:pt x="10" y="878"/>
                  </a:lnTo>
                  <a:lnTo>
                    <a:pt x="6" y="880"/>
                  </a:lnTo>
                  <a:lnTo>
                    <a:pt x="3" y="878"/>
                  </a:lnTo>
                  <a:lnTo>
                    <a:pt x="0" y="875"/>
                  </a:lnTo>
                  <a:close/>
                  <a:moveTo>
                    <a:pt x="0" y="842"/>
                  </a:moveTo>
                  <a:lnTo>
                    <a:pt x="0" y="832"/>
                  </a:lnTo>
                  <a:lnTo>
                    <a:pt x="3" y="827"/>
                  </a:lnTo>
                  <a:lnTo>
                    <a:pt x="6" y="826"/>
                  </a:lnTo>
                  <a:lnTo>
                    <a:pt x="10" y="827"/>
                  </a:lnTo>
                  <a:lnTo>
                    <a:pt x="12" y="832"/>
                  </a:lnTo>
                  <a:lnTo>
                    <a:pt x="12" y="842"/>
                  </a:lnTo>
                  <a:lnTo>
                    <a:pt x="10" y="846"/>
                  </a:lnTo>
                  <a:lnTo>
                    <a:pt x="6" y="847"/>
                  </a:lnTo>
                  <a:lnTo>
                    <a:pt x="3" y="846"/>
                  </a:lnTo>
                  <a:lnTo>
                    <a:pt x="0" y="842"/>
                  </a:lnTo>
                  <a:close/>
                  <a:moveTo>
                    <a:pt x="0" y="809"/>
                  </a:moveTo>
                  <a:lnTo>
                    <a:pt x="0" y="799"/>
                  </a:lnTo>
                  <a:lnTo>
                    <a:pt x="3" y="794"/>
                  </a:lnTo>
                  <a:lnTo>
                    <a:pt x="6" y="793"/>
                  </a:lnTo>
                  <a:lnTo>
                    <a:pt x="10" y="794"/>
                  </a:lnTo>
                  <a:lnTo>
                    <a:pt x="12" y="799"/>
                  </a:lnTo>
                  <a:lnTo>
                    <a:pt x="12" y="809"/>
                  </a:lnTo>
                  <a:lnTo>
                    <a:pt x="10" y="813"/>
                  </a:lnTo>
                  <a:lnTo>
                    <a:pt x="6" y="815"/>
                  </a:lnTo>
                  <a:lnTo>
                    <a:pt x="3" y="813"/>
                  </a:lnTo>
                  <a:lnTo>
                    <a:pt x="0" y="809"/>
                  </a:lnTo>
                  <a:close/>
                  <a:moveTo>
                    <a:pt x="0" y="777"/>
                  </a:moveTo>
                  <a:lnTo>
                    <a:pt x="0" y="766"/>
                  </a:lnTo>
                  <a:lnTo>
                    <a:pt x="3" y="762"/>
                  </a:lnTo>
                  <a:lnTo>
                    <a:pt x="6" y="760"/>
                  </a:lnTo>
                  <a:lnTo>
                    <a:pt x="10" y="762"/>
                  </a:lnTo>
                  <a:lnTo>
                    <a:pt x="12" y="766"/>
                  </a:lnTo>
                  <a:lnTo>
                    <a:pt x="12" y="777"/>
                  </a:lnTo>
                  <a:lnTo>
                    <a:pt x="10" y="781"/>
                  </a:lnTo>
                  <a:lnTo>
                    <a:pt x="6" y="782"/>
                  </a:lnTo>
                  <a:lnTo>
                    <a:pt x="3" y="781"/>
                  </a:lnTo>
                  <a:lnTo>
                    <a:pt x="0" y="777"/>
                  </a:lnTo>
                  <a:close/>
                  <a:moveTo>
                    <a:pt x="0" y="744"/>
                  </a:moveTo>
                  <a:lnTo>
                    <a:pt x="0" y="733"/>
                  </a:lnTo>
                  <a:lnTo>
                    <a:pt x="3" y="730"/>
                  </a:lnTo>
                  <a:lnTo>
                    <a:pt x="6" y="727"/>
                  </a:lnTo>
                  <a:lnTo>
                    <a:pt x="10" y="730"/>
                  </a:lnTo>
                  <a:lnTo>
                    <a:pt x="12" y="733"/>
                  </a:lnTo>
                  <a:lnTo>
                    <a:pt x="12" y="744"/>
                  </a:lnTo>
                  <a:lnTo>
                    <a:pt x="10" y="748"/>
                  </a:lnTo>
                  <a:lnTo>
                    <a:pt x="6" y="750"/>
                  </a:lnTo>
                  <a:lnTo>
                    <a:pt x="3" y="748"/>
                  </a:lnTo>
                  <a:lnTo>
                    <a:pt x="0" y="744"/>
                  </a:lnTo>
                  <a:close/>
                  <a:moveTo>
                    <a:pt x="0" y="711"/>
                  </a:moveTo>
                  <a:lnTo>
                    <a:pt x="0" y="700"/>
                  </a:lnTo>
                  <a:lnTo>
                    <a:pt x="3" y="697"/>
                  </a:lnTo>
                  <a:lnTo>
                    <a:pt x="6" y="696"/>
                  </a:lnTo>
                  <a:lnTo>
                    <a:pt x="10" y="697"/>
                  </a:lnTo>
                  <a:lnTo>
                    <a:pt x="12" y="700"/>
                  </a:lnTo>
                  <a:lnTo>
                    <a:pt x="12" y="711"/>
                  </a:lnTo>
                  <a:lnTo>
                    <a:pt x="10" y="715"/>
                  </a:lnTo>
                  <a:lnTo>
                    <a:pt x="6" y="717"/>
                  </a:lnTo>
                  <a:lnTo>
                    <a:pt x="3" y="715"/>
                  </a:lnTo>
                  <a:lnTo>
                    <a:pt x="0" y="711"/>
                  </a:lnTo>
                  <a:close/>
                  <a:moveTo>
                    <a:pt x="0" y="679"/>
                  </a:moveTo>
                  <a:lnTo>
                    <a:pt x="0" y="668"/>
                  </a:lnTo>
                  <a:lnTo>
                    <a:pt x="3" y="664"/>
                  </a:lnTo>
                  <a:lnTo>
                    <a:pt x="6" y="663"/>
                  </a:lnTo>
                  <a:lnTo>
                    <a:pt x="10" y="664"/>
                  </a:lnTo>
                  <a:lnTo>
                    <a:pt x="12" y="668"/>
                  </a:lnTo>
                  <a:lnTo>
                    <a:pt x="12" y="679"/>
                  </a:lnTo>
                  <a:lnTo>
                    <a:pt x="10" y="683"/>
                  </a:lnTo>
                  <a:lnTo>
                    <a:pt x="6" y="684"/>
                  </a:lnTo>
                  <a:lnTo>
                    <a:pt x="3" y="683"/>
                  </a:lnTo>
                  <a:lnTo>
                    <a:pt x="0" y="679"/>
                  </a:lnTo>
                  <a:close/>
                  <a:moveTo>
                    <a:pt x="0" y="646"/>
                  </a:moveTo>
                  <a:lnTo>
                    <a:pt x="0" y="636"/>
                  </a:lnTo>
                  <a:lnTo>
                    <a:pt x="3" y="631"/>
                  </a:lnTo>
                  <a:lnTo>
                    <a:pt x="6" y="630"/>
                  </a:lnTo>
                  <a:lnTo>
                    <a:pt x="10" y="631"/>
                  </a:lnTo>
                  <a:lnTo>
                    <a:pt x="12" y="636"/>
                  </a:lnTo>
                  <a:lnTo>
                    <a:pt x="12" y="646"/>
                  </a:lnTo>
                  <a:lnTo>
                    <a:pt x="10" y="650"/>
                  </a:lnTo>
                  <a:lnTo>
                    <a:pt x="6" y="651"/>
                  </a:lnTo>
                  <a:lnTo>
                    <a:pt x="3" y="650"/>
                  </a:lnTo>
                  <a:lnTo>
                    <a:pt x="0" y="646"/>
                  </a:lnTo>
                  <a:close/>
                  <a:moveTo>
                    <a:pt x="0" y="614"/>
                  </a:moveTo>
                  <a:lnTo>
                    <a:pt x="0" y="603"/>
                  </a:lnTo>
                  <a:lnTo>
                    <a:pt x="3" y="599"/>
                  </a:lnTo>
                  <a:lnTo>
                    <a:pt x="6" y="597"/>
                  </a:lnTo>
                  <a:lnTo>
                    <a:pt x="10" y="599"/>
                  </a:lnTo>
                  <a:lnTo>
                    <a:pt x="12" y="603"/>
                  </a:lnTo>
                  <a:lnTo>
                    <a:pt x="12" y="614"/>
                  </a:lnTo>
                  <a:lnTo>
                    <a:pt x="10" y="617"/>
                  </a:lnTo>
                  <a:lnTo>
                    <a:pt x="6" y="619"/>
                  </a:lnTo>
                  <a:lnTo>
                    <a:pt x="3" y="617"/>
                  </a:lnTo>
                  <a:lnTo>
                    <a:pt x="0" y="614"/>
                  </a:lnTo>
                  <a:close/>
                  <a:moveTo>
                    <a:pt x="0" y="581"/>
                  </a:moveTo>
                  <a:lnTo>
                    <a:pt x="0" y="570"/>
                  </a:lnTo>
                  <a:lnTo>
                    <a:pt x="3" y="566"/>
                  </a:lnTo>
                  <a:lnTo>
                    <a:pt x="6" y="564"/>
                  </a:lnTo>
                  <a:lnTo>
                    <a:pt x="10" y="566"/>
                  </a:lnTo>
                  <a:lnTo>
                    <a:pt x="12" y="570"/>
                  </a:lnTo>
                  <a:lnTo>
                    <a:pt x="12" y="581"/>
                  </a:lnTo>
                  <a:lnTo>
                    <a:pt x="10" y="585"/>
                  </a:lnTo>
                  <a:lnTo>
                    <a:pt x="6" y="587"/>
                  </a:lnTo>
                  <a:lnTo>
                    <a:pt x="3" y="585"/>
                  </a:lnTo>
                  <a:lnTo>
                    <a:pt x="0" y="581"/>
                  </a:lnTo>
                  <a:close/>
                  <a:moveTo>
                    <a:pt x="0" y="548"/>
                  </a:moveTo>
                  <a:lnTo>
                    <a:pt x="0" y="537"/>
                  </a:lnTo>
                  <a:lnTo>
                    <a:pt x="3" y="534"/>
                  </a:lnTo>
                  <a:lnTo>
                    <a:pt x="6" y="532"/>
                  </a:lnTo>
                  <a:lnTo>
                    <a:pt x="10" y="534"/>
                  </a:lnTo>
                  <a:lnTo>
                    <a:pt x="12" y="537"/>
                  </a:lnTo>
                  <a:lnTo>
                    <a:pt x="12" y="548"/>
                  </a:lnTo>
                  <a:lnTo>
                    <a:pt x="10" y="552"/>
                  </a:lnTo>
                  <a:lnTo>
                    <a:pt x="6" y="554"/>
                  </a:lnTo>
                  <a:lnTo>
                    <a:pt x="3" y="552"/>
                  </a:lnTo>
                  <a:lnTo>
                    <a:pt x="0" y="548"/>
                  </a:lnTo>
                  <a:close/>
                  <a:moveTo>
                    <a:pt x="0" y="515"/>
                  </a:moveTo>
                  <a:lnTo>
                    <a:pt x="0" y="505"/>
                  </a:lnTo>
                  <a:lnTo>
                    <a:pt x="3" y="501"/>
                  </a:lnTo>
                  <a:lnTo>
                    <a:pt x="6" y="499"/>
                  </a:lnTo>
                  <a:lnTo>
                    <a:pt x="10" y="501"/>
                  </a:lnTo>
                  <a:lnTo>
                    <a:pt x="12" y="505"/>
                  </a:lnTo>
                  <a:lnTo>
                    <a:pt x="12" y="515"/>
                  </a:lnTo>
                  <a:lnTo>
                    <a:pt x="10" y="520"/>
                  </a:lnTo>
                  <a:lnTo>
                    <a:pt x="6" y="521"/>
                  </a:lnTo>
                  <a:lnTo>
                    <a:pt x="3" y="520"/>
                  </a:lnTo>
                  <a:lnTo>
                    <a:pt x="0" y="515"/>
                  </a:lnTo>
                  <a:close/>
                  <a:moveTo>
                    <a:pt x="0" y="482"/>
                  </a:moveTo>
                  <a:lnTo>
                    <a:pt x="0" y="472"/>
                  </a:lnTo>
                  <a:lnTo>
                    <a:pt x="3" y="468"/>
                  </a:lnTo>
                  <a:lnTo>
                    <a:pt x="6" y="467"/>
                  </a:lnTo>
                  <a:lnTo>
                    <a:pt x="10" y="468"/>
                  </a:lnTo>
                  <a:lnTo>
                    <a:pt x="12" y="472"/>
                  </a:lnTo>
                  <a:lnTo>
                    <a:pt x="12" y="482"/>
                  </a:lnTo>
                  <a:lnTo>
                    <a:pt x="10" y="487"/>
                  </a:lnTo>
                  <a:lnTo>
                    <a:pt x="6" y="488"/>
                  </a:lnTo>
                  <a:lnTo>
                    <a:pt x="3" y="487"/>
                  </a:lnTo>
                  <a:lnTo>
                    <a:pt x="0" y="482"/>
                  </a:lnTo>
                  <a:close/>
                  <a:moveTo>
                    <a:pt x="0" y="451"/>
                  </a:moveTo>
                  <a:lnTo>
                    <a:pt x="0" y="439"/>
                  </a:lnTo>
                  <a:lnTo>
                    <a:pt x="3" y="436"/>
                  </a:lnTo>
                  <a:lnTo>
                    <a:pt x="6" y="434"/>
                  </a:lnTo>
                  <a:lnTo>
                    <a:pt x="10" y="436"/>
                  </a:lnTo>
                  <a:lnTo>
                    <a:pt x="12" y="439"/>
                  </a:lnTo>
                  <a:lnTo>
                    <a:pt x="12" y="451"/>
                  </a:lnTo>
                  <a:lnTo>
                    <a:pt x="10" y="454"/>
                  </a:lnTo>
                  <a:lnTo>
                    <a:pt x="6" y="455"/>
                  </a:lnTo>
                  <a:lnTo>
                    <a:pt x="3" y="454"/>
                  </a:lnTo>
                  <a:lnTo>
                    <a:pt x="0" y="451"/>
                  </a:lnTo>
                  <a:close/>
                  <a:moveTo>
                    <a:pt x="0" y="418"/>
                  </a:moveTo>
                  <a:lnTo>
                    <a:pt x="0" y="407"/>
                  </a:lnTo>
                  <a:lnTo>
                    <a:pt x="3" y="403"/>
                  </a:lnTo>
                  <a:lnTo>
                    <a:pt x="6" y="401"/>
                  </a:lnTo>
                  <a:lnTo>
                    <a:pt x="10" y="403"/>
                  </a:lnTo>
                  <a:lnTo>
                    <a:pt x="12" y="407"/>
                  </a:lnTo>
                  <a:lnTo>
                    <a:pt x="12" y="418"/>
                  </a:lnTo>
                  <a:lnTo>
                    <a:pt x="10" y="421"/>
                  </a:lnTo>
                  <a:lnTo>
                    <a:pt x="6" y="424"/>
                  </a:lnTo>
                  <a:lnTo>
                    <a:pt x="3" y="421"/>
                  </a:lnTo>
                  <a:lnTo>
                    <a:pt x="0" y="418"/>
                  </a:lnTo>
                  <a:close/>
                  <a:moveTo>
                    <a:pt x="0" y="385"/>
                  </a:moveTo>
                  <a:lnTo>
                    <a:pt x="0" y="374"/>
                  </a:lnTo>
                  <a:lnTo>
                    <a:pt x="3" y="370"/>
                  </a:lnTo>
                  <a:lnTo>
                    <a:pt x="6" y="369"/>
                  </a:lnTo>
                  <a:lnTo>
                    <a:pt x="10" y="370"/>
                  </a:lnTo>
                  <a:lnTo>
                    <a:pt x="12" y="374"/>
                  </a:lnTo>
                  <a:lnTo>
                    <a:pt x="12" y="385"/>
                  </a:lnTo>
                  <a:lnTo>
                    <a:pt x="10" y="388"/>
                  </a:lnTo>
                  <a:lnTo>
                    <a:pt x="6" y="391"/>
                  </a:lnTo>
                  <a:lnTo>
                    <a:pt x="3" y="388"/>
                  </a:lnTo>
                  <a:lnTo>
                    <a:pt x="0" y="385"/>
                  </a:lnTo>
                  <a:close/>
                  <a:moveTo>
                    <a:pt x="0" y="352"/>
                  </a:moveTo>
                  <a:lnTo>
                    <a:pt x="0" y="342"/>
                  </a:lnTo>
                  <a:lnTo>
                    <a:pt x="3" y="337"/>
                  </a:lnTo>
                  <a:lnTo>
                    <a:pt x="6" y="336"/>
                  </a:lnTo>
                  <a:lnTo>
                    <a:pt x="10" y="337"/>
                  </a:lnTo>
                  <a:lnTo>
                    <a:pt x="12" y="342"/>
                  </a:lnTo>
                  <a:lnTo>
                    <a:pt x="12" y="352"/>
                  </a:lnTo>
                  <a:lnTo>
                    <a:pt x="10" y="357"/>
                  </a:lnTo>
                  <a:lnTo>
                    <a:pt x="6" y="358"/>
                  </a:lnTo>
                  <a:lnTo>
                    <a:pt x="3" y="357"/>
                  </a:lnTo>
                  <a:lnTo>
                    <a:pt x="0" y="352"/>
                  </a:lnTo>
                  <a:close/>
                  <a:moveTo>
                    <a:pt x="0" y="319"/>
                  </a:moveTo>
                  <a:lnTo>
                    <a:pt x="0" y="309"/>
                  </a:lnTo>
                  <a:lnTo>
                    <a:pt x="3" y="305"/>
                  </a:lnTo>
                  <a:lnTo>
                    <a:pt x="6" y="303"/>
                  </a:lnTo>
                  <a:lnTo>
                    <a:pt x="10" y="305"/>
                  </a:lnTo>
                  <a:lnTo>
                    <a:pt x="12" y="309"/>
                  </a:lnTo>
                  <a:lnTo>
                    <a:pt x="12" y="319"/>
                  </a:lnTo>
                  <a:lnTo>
                    <a:pt x="10" y="324"/>
                  </a:lnTo>
                  <a:lnTo>
                    <a:pt x="6" y="325"/>
                  </a:lnTo>
                  <a:lnTo>
                    <a:pt x="3" y="324"/>
                  </a:lnTo>
                  <a:lnTo>
                    <a:pt x="0" y="319"/>
                  </a:lnTo>
                  <a:close/>
                  <a:moveTo>
                    <a:pt x="0" y="288"/>
                  </a:moveTo>
                  <a:lnTo>
                    <a:pt x="0" y="276"/>
                  </a:lnTo>
                  <a:lnTo>
                    <a:pt x="3" y="273"/>
                  </a:lnTo>
                  <a:lnTo>
                    <a:pt x="6" y="271"/>
                  </a:lnTo>
                  <a:lnTo>
                    <a:pt x="10" y="273"/>
                  </a:lnTo>
                  <a:lnTo>
                    <a:pt x="12" y="276"/>
                  </a:lnTo>
                  <a:lnTo>
                    <a:pt x="12" y="288"/>
                  </a:lnTo>
                  <a:lnTo>
                    <a:pt x="10" y="291"/>
                  </a:lnTo>
                  <a:lnTo>
                    <a:pt x="6" y="292"/>
                  </a:lnTo>
                  <a:lnTo>
                    <a:pt x="3" y="291"/>
                  </a:lnTo>
                  <a:lnTo>
                    <a:pt x="0" y="288"/>
                  </a:lnTo>
                  <a:close/>
                  <a:moveTo>
                    <a:pt x="0" y="255"/>
                  </a:moveTo>
                  <a:lnTo>
                    <a:pt x="0" y="243"/>
                  </a:lnTo>
                  <a:lnTo>
                    <a:pt x="3" y="240"/>
                  </a:lnTo>
                  <a:lnTo>
                    <a:pt x="6" y="238"/>
                  </a:lnTo>
                  <a:lnTo>
                    <a:pt x="10" y="240"/>
                  </a:lnTo>
                  <a:lnTo>
                    <a:pt x="12" y="243"/>
                  </a:lnTo>
                  <a:lnTo>
                    <a:pt x="12" y="255"/>
                  </a:lnTo>
                  <a:lnTo>
                    <a:pt x="10" y="258"/>
                  </a:lnTo>
                  <a:lnTo>
                    <a:pt x="6" y="260"/>
                  </a:lnTo>
                  <a:lnTo>
                    <a:pt x="3" y="258"/>
                  </a:lnTo>
                  <a:lnTo>
                    <a:pt x="0" y="255"/>
                  </a:lnTo>
                  <a:close/>
                  <a:moveTo>
                    <a:pt x="0" y="222"/>
                  </a:moveTo>
                  <a:lnTo>
                    <a:pt x="0" y="210"/>
                  </a:lnTo>
                  <a:lnTo>
                    <a:pt x="3" y="207"/>
                  </a:lnTo>
                  <a:lnTo>
                    <a:pt x="6" y="206"/>
                  </a:lnTo>
                  <a:lnTo>
                    <a:pt x="10" y="207"/>
                  </a:lnTo>
                  <a:lnTo>
                    <a:pt x="12" y="210"/>
                  </a:lnTo>
                  <a:lnTo>
                    <a:pt x="12" y="222"/>
                  </a:lnTo>
                  <a:lnTo>
                    <a:pt x="10" y="225"/>
                  </a:lnTo>
                  <a:lnTo>
                    <a:pt x="6" y="227"/>
                  </a:lnTo>
                  <a:lnTo>
                    <a:pt x="3" y="225"/>
                  </a:lnTo>
                  <a:lnTo>
                    <a:pt x="0" y="222"/>
                  </a:lnTo>
                  <a:close/>
                  <a:moveTo>
                    <a:pt x="0" y="189"/>
                  </a:moveTo>
                  <a:lnTo>
                    <a:pt x="0" y="179"/>
                  </a:lnTo>
                  <a:lnTo>
                    <a:pt x="3" y="174"/>
                  </a:lnTo>
                  <a:lnTo>
                    <a:pt x="6" y="173"/>
                  </a:lnTo>
                  <a:lnTo>
                    <a:pt x="10" y="174"/>
                  </a:lnTo>
                  <a:lnTo>
                    <a:pt x="12" y="179"/>
                  </a:lnTo>
                  <a:lnTo>
                    <a:pt x="12" y="189"/>
                  </a:lnTo>
                  <a:lnTo>
                    <a:pt x="10" y="193"/>
                  </a:lnTo>
                  <a:lnTo>
                    <a:pt x="6" y="195"/>
                  </a:lnTo>
                  <a:lnTo>
                    <a:pt x="3" y="193"/>
                  </a:lnTo>
                  <a:lnTo>
                    <a:pt x="0" y="189"/>
                  </a:lnTo>
                  <a:close/>
                  <a:moveTo>
                    <a:pt x="0" y="156"/>
                  </a:moveTo>
                  <a:lnTo>
                    <a:pt x="0" y="146"/>
                  </a:lnTo>
                  <a:lnTo>
                    <a:pt x="3" y="141"/>
                  </a:lnTo>
                  <a:lnTo>
                    <a:pt x="6" y="140"/>
                  </a:lnTo>
                  <a:lnTo>
                    <a:pt x="10" y="141"/>
                  </a:lnTo>
                  <a:lnTo>
                    <a:pt x="12" y="146"/>
                  </a:lnTo>
                  <a:lnTo>
                    <a:pt x="12" y="156"/>
                  </a:lnTo>
                  <a:lnTo>
                    <a:pt x="10" y="161"/>
                  </a:lnTo>
                  <a:lnTo>
                    <a:pt x="6" y="162"/>
                  </a:lnTo>
                  <a:lnTo>
                    <a:pt x="3" y="161"/>
                  </a:lnTo>
                  <a:lnTo>
                    <a:pt x="0" y="156"/>
                  </a:lnTo>
                  <a:close/>
                  <a:moveTo>
                    <a:pt x="0" y="124"/>
                  </a:moveTo>
                  <a:lnTo>
                    <a:pt x="0" y="113"/>
                  </a:lnTo>
                  <a:lnTo>
                    <a:pt x="3" y="110"/>
                  </a:lnTo>
                  <a:lnTo>
                    <a:pt x="6" y="107"/>
                  </a:lnTo>
                  <a:lnTo>
                    <a:pt x="10" y="110"/>
                  </a:lnTo>
                  <a:lnTo>
                    <a:pt x="12" y="113"/>
                  </a:lnTo>
                  <a:lnTo>
                    <a:pt x="12" y="124"/>
                  </a:lnTo>
                  <a:lnTo>
                    <a:pt x="10" y="128"/>
                  </a:lnTo>
                  <a:lnTo>
                    <a:pt x="6" y="129"/>
                  </a:lnTo>
                  <a:lnTo>
                    <a:pt x="3" y="128"/>
                  </a:lnTo>
                  <a:lnTo>
                    <a:pt x="0" y="124"/>
                  </a:lnTo>
                  <a:close/>
                  <a:moveTo>
                    <a:pt x="0" y="91"/>
                  </a:moveTo>
                  <a:lnTo>
                    <a:pt x="0" y="80"/>
                  </a:lnTo>
                  <a:lnTo>
                    <a:pt x="3" y="77"/>
                  </a:lnTo>
                  <a:lnTo>
                    <a:pt x="6" y="74"/>
                  </a:lnTo>
                  <a:lnTo>
                    <a:pt x="10" y="77"/>
                  </a:lnTo>
                  <a:lnTo>
                    <a:pt x="12" y="80"/>
                  </a:lnTo>
                  <a:lnTo>
                    <a:pt x="12" y="91"/>
                  </a:lnTo>
                  <a:lnTo>
                    <a:pt x="10" y="95"/>
                  </a:lnTo>
                  <a:lnTo>
                    <a:pt x="6" y="97"/>
                  </a:lnTo>
                  <a:lnTo>
                    <a:pt x="3" y="95"/>
                  </a:lnTo>
                  <a:lnTo>
                    <a:pt x="0" y="91"/>
                  </a:lnTo>
                  <a:close/>
                  <a:moveTo>
                    <a:pt x="0" y="59"/>
                  </a:moveTo>
                  <a:lnTo>
                    <a:pt x="0" y="47"/>
                  </a:lnTo>
                  <a:lnTo>
                    <a:pt x="3" y="44"/>
                  </a:lnTo>
                  <a:lnTo>
                    <a:pt x="6" y="43"/>
                  </a:lnTo>
                  <a:lnTo>
                    <a:pt x="10" y="44"/>
                  </a:lnTo>
                  <a:lnTo>
                    <a:pt x="12" y="47"/>
                  </a:lnTo>
                  <a:lnTo>
                    <a:pt x="12" y="59"/>
                  </a:lnTo>
                  <a:lnTo>
                    <a:pt x="10" y="62"/>
                  </a:lnTo>
                  <a:lnTo>
                    <a:pt x="6" y="64"/>
                  </a:lnTo>
                  <a:lnTo>
                    <a:pt x="3" y="62"/>
                  </a:lnTo>
                  <a:lnTo>
                    <a:pt x="0" y="59"/>
                  </a:lnTo>
                  <a:close/>
                  <a:moveTo>
                    <a:pt x="0" y="26"/>
                  </a:moveTo>
                  <a:lnTo>
                    <a:pt x="0" y="15"/>
                  </a:lnTo>
                  <a:lnTo>
                    <a:pt x="3" y="11"/>
                  </a:lnTo>
                  <a:lnTo>
                    <a:pt x="6" y="10"/>
                  </a:lnTo>
                  <a:lnTo>
                    <a:pt x="10" y="11"/>
                  </a:lnTo>
                  <a:lnTo>
                    <a:pt x="12" y="15"/>
                  </a:lnTo>
                  <a:lnTo>
                    <a:pt x="12" y="26"/>
                  </a:lnTo>
                  <a:lnTo>
                    <a:pt x="10" y="30"/>
                  </a:lnTo>
                  <a:lnTo>
                    <a:pt x="6" y="31"/>
                  </a:lnTo>
                  <a:lnTo>
                    <a:pt x="3" y="30"/>
                  </a:lnTo>
                  <a:lnTo>
                    <a:pt x="0" y="26"/>
                  </a:lnTo>
                  <a:close/>
                  <a:moveTo>
                    <a:pt x="17" y="0"/>
                  </a:moveTo>
                  <a:lnTo>
                    <a:pt x="29" y="0"/>
                  </a:lnTo>
                  <a:lnTo>
                    <a:pt x="32" y="1"/>
                  </a:lnTo>
                  <a:lnTo>
                    <a:pt x="34" y="5"/>
                  </a:lnTo>
                  <a:lnTo>
                    <a:pt x="32" y="9"/>
                  </a:lnTo>
                  <a:lnTo>
                    <a:pt x="29" y="11"/>
                  </a:lnTo>
                  <a:lnTo>
                    <a:pt x="17" y="11"/>
                  </a:lnTo>
                  <a:lnTo>
                    <a:pt x="14" y="9"/>
                  </a:lnTo>
                  <a:lnTo>
                    <a:pt x="13" y="5"/>
                  </a:lnTo>
                  <a:lnTo>
                    <a:pt x="14" y="1"/>
                  </a:lnTo>
                  <a:lnTo>
                    <a:pt x="17" y="0"/>
                  </a:lnTo>
                  <a:close/>
                  <a:moveTo>
                    <a:pt x="50" y="0"/>
                  </a:moveTo>
                  <a:lnTo>
                    <a:pt x="62" y="0"/>
                  </a:lnTo>
                  <a:lnTo>
                    <a:pt x="65" y="1"/>
                  </a:lnTo>
                  <a:lnTo>
                    <a:pt x="67" y="5"/>
                  </a:lnTo>
                  <a:lnTo>
                    <a:pt x="65" y="9"/>
                  </a:lnTo>
                  <a:lnTo>
                    <a:pt x="62" y="11"/>
                  </a:lnTo>
                  <a:lnTo>
                    <a:pt x="50" y="11"/>
                  </a:lnTo>
                  <a:lnTo>
                    <a:pt x="47" y="9"/>
                  </a:lnTo>
                  <a:lnTo>
                    <a:pt x="45" y="5"/>
                  </a:lnTo>
                  <a:lnTo>
                    <a:pt x="47" y="1"/>
                  </a:lnTo>
                  <a:lnTo>
                    <a:pt x="50" y="0"/>
                  </a:lnTo>
                  <a:close/>
                  <a:moveTo>
                    <a:pt x="83" y="0"/>
                  </a:moveTo>
                  <a:lnTo>
                    <a:pt x="95" y="0"/>
                  </a:lnTo>
                  <a:lnTo>
                    <a:pt x="98" y="1"/>
                  </a:lnTo>
                  <a:lnTo>
                    <a:pt x="99" y="5"/>
                  </a:lnTo>
                  <a:lnTo>
                    <a:pt x="98" y="9"/>
                  </a:lnTo>
                  <a:lnTo>
                    <a:pt x="95" y="11"/>
                  </a:lnTo>
                  <a:lnTo>
                    <a:pt x="83" y="11"/>
                  </a:lnTo>
                  <a:lnTo>
                    <a:pt x="80" y="9"/>
                  </a:lnTo>
                  <a:lnTo>
                    <a:pt x="78" y="5"/>
                  </a:lnTo>
                  <a:lnTo>
                    <a:pt x="80" y="1"/>
                  </a:lnTo>
                  <a:lnTo>
                    <a:pt x="83" y="0"/>
                  </a:lnTo>
                  <a:close/>
                  <a:moveTo>
                    <a:pt x="116" y="0"/>
                  </a:moveTo>
                  <a:lnTo>
                    <a:pt x="126" y="0"/>
                  </a:lnTo>
                  <a:lnTo>
                    <a:pt x="131" y="1"/>
                  </a:lnTo>
                  <a:lnTo>
                    <a:pt x="132" y="5"/>
                  </a:lnTo>
                  <a:lnTo>
                    <a:pt x="131" y="9"/>
                  </a:lnTo>
                  <a:lnTo>
                    <a:pt x="126" y="11"/>
                  </a:lnTo>
                  <a:lnTo>
                    <a:pt x="116" y="11"/>
                  </a:lnTo>
                  <a:lnTo>
                    <a:pt x="112" y="9"/>
                  </a:lnTo>
                  <a:lnTo>
                    <a:pt x="110" y="5"/>
                  </a:lnTo>
                  <a:lnTo>
                    <a:pt x="112" y="1"/>
                  </a:lnTo>
                  <a:lnTo>
                    <a:pt x="116" y="0"/>
                  </a:lnTo>
                  <a:close/>
                  <a:moveTo>
                    <a:pt x="149" y="0"/>
                  </a:moveTo>
                  <a:lnTo>
                    <a:pt x="159" y="0"/>
                  </a:lnTo>
                  <a:lnTo>
                    <a:pt x="164" y="1"/>
                  </a:lnTo>
                  <a:lnTo>
                    <a:pt x="165" y="5"/>
                  </a:lnTo>
                  <a:lnTo>
                    <a:pt x="164" y="9"/>
                  </a:lnTo>
                  <a:lnTo>
                    <a:pt x="159" y="11"/>
                  </a:lnTo>
                  <a:lnTo>
                    <a:pt x="149" y="11"/>
                  </a:lnTo>
                  <a:lnTo>
                    <a:pt x="144" y="9"/>
                  </a:lnTo>
                  <a:lnTo>
                    <a:pt x="143" y="5"/>
                  </a:lnTo>
                  <a:lnTo>
                    <a:pt x="144" y="1"/>
                  </a:lnTo>
                  <a:lnTo>
                    <a:pt x="149" y="0"/>
                  </a:lnTo>
                  <a:close/>
                  <a:moveTo>
                    <a:pt x="181" y="0"/>
                  </a:moveTo>
                  <a:lnTo>
                    <a:pt x="192" y="0"/>
                  </a:lnTo>
                  <a:lnTo>
                    <a:pt x="195" y="1"/>
                  </a:lnTo>
                  <a:lnTo>
                    <a:pt x="198" y="5"/>
                  </a:lnTo>
                  <a:lnTo>
                    <a:pt x="195" y="9"/>
                  </a:lnTo>
                  <a:lnTo>
                    <a:pt x="192" y="11"/>
                  </a:lnTo>
                  <a:lnTo>
                    <a:pt x="181" y="11"/>
                  </a:lnTo>
                  <a:lnTo>
                    <a:pt x="177" y="9"/>
                  </a:lnTo>
                  <a:lnTo>
                    <a:pt x="176" y="5"/>
                  </a:lnTo>
                  <a:lnTo>
                    <a:pt x="177" y="1"/>
                  </a:lnTo>
                  <a:lnTo>
                    <a:pt x="181" y="0"/>
                  </a:lnTo>
                  <a:close/>
                  <a:moveTo>
                    <a:pt x="214" y="0"/>
                  </a:moveTo>
                  <a:lnTo>
                    <a:pt x="225" y="0"/>
                  </a:lnTo>
                  <a:lnTo>
                    <a:pt x="228" y="1"/>
                  </a:lnTo>
                  <a:lnTo>
                    <a:pt x="231" y="5"/>
                  </a:lnTo>
                  <a:lnTo>
                    <a:pt x="228" y="9"/>
                  </a:lnTo>
                  <a:lnTo>
                    <a:pt x="225" y="11"/>
                  </a:lnTo>
                  <a:lnTo>
                    <a:pt x="214" y="11"/>
                  </a:lnTo>
                  <a:lnTo>
                    <a:pt x="210" y="9"/>
                  </a:lnTo>
                  <a:lnTo>
                    <a:pt x="208" y="5"/>
                  </a:lnTo>
                  <a:lnTo>
                    <a:pt x="210" y="1"/>
                  </a:lnTo>
                  <a:lnTo>
                    <a:pt x="214" y="0"/>
                  </a:lnTo>
                  <a:close/>
                  <a:moveTo>
                    <a:pt x="246" y="0"/>
                  </a:moveTo>
                  <a:lnTo>
                    <a:pt x="258" y="0"/>
                  </a:lnTo>
                  <a:lnTo>
                    <a:pt x="261" y="1"/>
                  </a:lnTo>
                  <a:lnTo>
                    <a:pt x="262" y="5"/>
                  </a:lnTo>
                  <a:lnTo>
                    <a:pt x="261" y="9"/>
                  </a:lnTo>
                  <a:lnTo>
                    <a:pt x="258" y="11"/>
                  </a:lnTo>
                  <a:lnTo>
                    <a:pt x="246" y="11"/>
                  </a:lnTo>
                  <a:lnTo>
                    <a:pt x="243" y="9"/>
                  </a:lnTo>
                  <a:lnTo>
                    <a:pt x="241" y="5"/>
                  </a:lnTo>
                  <a:lnTo>
                    <a:pt x="243" y="1"/>
                  </a:lnTo>
                  <a:lnTo>
                    <a:pt x="246" y="0"/>
                  </a:lnTo>
                  <a:close/>
                  <a:moveTo>
                    <a:pt x="279" y="0"/>
                  </a:moveTo>
                  <a:lnTo>
                    <a:pt x="290" y="0"/>
                  </a:lnTo>
                  <a:lnTo>
                    <a:pt x="294" y="1"/>
                  </a:lnTo>
                  <a:lnTo>
                    <a:pt x="295" y="5"/>
                  </a:lnTo>
                  <a:lnTo>
                    <a:pt x="294" y="9"/>
                  </a:lnTo>
                  <a:lnTo>
                    <a:pt x="290" y="11"/>
                  </a:lnTo>
                  <a:lnTo>
                    <a:pt x="279" y="11"/>
                  </a:lnTo>
                  <a:lnTo>
                    <a:pt x="275" y="9"/>
                  </a:lnTo>
                  <a:lnTo>
                    <a:pt x="274" y="5"/>
                  </a:lnTo>
                  <a:lnTo>
                    <a:pt x="275" y="1"/>
                  </a:lnTo>
                  <a:lnTo>
                    <a:pt x="279" y="0"/>
                  </a:lnTo>
                  <a:close/>
                  <a:moveTo>
                    <a:pt x="312" y="0"/>
                  </a:moveTo>
                  <a:lnTo>
                    <a:pt x="322" y="0"/>
                  </a:lnTo>
                  <a:lnTo>
                    <a:pt x="327" y="1"/>
                  </a:lnTo>
                  <a:lnTo>
                    <a:pt x="328" y="5"/>
                  </a:lnTo>
                  <a:lnTo>
                    <a:pt x="327" y="9"/>
                  </a:lnTo>
                  <a:lnTo>
                    <a:pt x="322" y="11"/>
                  </a:lnTo>
                  <a:lnTo>
                    <a:pt x="312" y="11"/>
                  </a:lnTo>
                  <a:lnTo>
                    <a:pt x="308" y="9"/>
                  </a:lnTo>
                  <a:lnTo>
                    <a:pt x="307" y="5"/>
                  </a:lnTo>
                  <a:lnTo>
                    <a:pt x="308" y="1"/>
                  </a:lnTo>
                  <a:lnTo>
                    <a:pt x="312" y="0"/>
                  </a:lnTo>
                  <a:close/>
                  <a:moveTo>
                    <a:pt x="344" y="0"/>
                  </a:moveTo>
                  <a:lnTo>
                    <a:pt x="355" y="0"/>
                  </a:lnTo>
                  <a:lnTo>
                    <a:pt x="359" y="1"/>
                  </a:lnTo>
                  <a:lnTo>
                    <a:pt x="361" y="5"/>
                  </a:lnTo>
                  <a:lnTo>
                    <a:pt x="359" y="9"/>
                  </a:lnTo>
                  <a:lnTo>
                    <a:pt x="355" y="11"/>
                  </a:lnTo>
                  <a:lnTo>
                    <a:pt x="344" y="11"/>
                  </a:lnTo>
                  <a:lnTo>
                    <a:pt x="341" y="9"/>
                  </a:lnTo>
                  <a:lnTo>
                    <a:pt x="339" y="5"/>
                  </a:lnTo>
                  <a:lnTo>
                    <a:pt x="341" y="1"/>
                  </a:lnTo>
                  <a:lnTo>
                    <a:pt x="344" y="0"/>
                  </a:lnTo>
                  <a:close/>
                  <a:moveTo>
                    <a:pt x="377" y="0"/>
                  </a:moveTo>
                  <a:lnTo>
                    <a:pt x="388" y="0"/>
                  </a:lnTo>
                  <a:lnTo>
                    <a:pt x="392" y="1"/>
                  </a:lnTo>
                  <a:lnTo>
                    <a:pt x="394" y="5"/>
                  </a:lnTo>
                  <a:lnTo>
                    <a:pt x="392" y="9"/>
                  </a:lnTo>
                  <a:lnTo>
                    <a:pt x="388" y="11"/>
                  </a:lnTo>
                  <a:lnTo>
                    <a:pt x="377" y="11"/>
                  </a:lnTo>
                  <a:lnTo>
                    <a:pt x="373" y="9"/>
                  </a:lnTo>
                  <a:lnTo>
                    <a:pt x="371" y="5"/>
                  </a:lnTo>
                  <a:lnTo>
                    <a:pt x="373" y="1"/>
                  </a:lnTo>
                  <a:lnTo>
                    <a:pt x="377" y="0"/>
                  </a:lnTo>
                  <a:close/>
                  <a:moveTo>
                    <a:pt x="410" y="0"/>
                  </a:moveTo>
                  <a:lnTo>
                    <a:pt x="421" y="0"/>
                  </a:lnTo>
                  <a:lnTo>
                    <a:pt x="424" y="1"/>
                  </a:lnTo>
                  <a:lnTo>
                    <a:pt x="426" y="5"/>
                  </a:lnTo>
                  <a:lnTo>
                    <a:pt x="424" y="9"/>
                  </a:lnTo>
                  <a:lnTo>
                    <a:pt x="421" y="11"/>
                  </a:lnTo>
                  <a:lnTo>
                    <a:pt x="410" y="11"/>
                  </a:lnTo>
                  <a:lnTo>
                    <a:pt x="406" y="9"/>
                  </a:lnTo>
                  <a:lnTo>
                    <a:pt x="404" y="5"/>
                  </a:lnTo>
                  <a:lnTo>
                    <a:pt x="406" y="1"/>
                  </a:lnTo>
                  <a:lnTo>
                    <a:pt x="410" y="0"/>
                  </a:lnTo>
                  <a:close/>
                  <a:moveTo>
                    <a:pt x="443" y="0"/>
                  </a:moveTo>
                  <a:lnTo>
                    <a:pt x="453" y="0"/>
                  </a:lnTo>
                  <a:lnTo>
                    <a:pt x="457" y="1"/>
                  </a:lnTo>
                  <a:lnTo>
                    <a:pt x="459" y="5"/>
                  </a:lnTo>
                  <a:lnTo>
                    <a:pt x="457" y="9"/>
                  </a:lnTo>
                  <a:lnTo>
                    <a:pt x="453" y="11"/>
                  </a:lnTo>
                  <a:lnTo>
                    <a:pt x="443" y="11"/>
                  </a:lnTo>
                  <a:lnTo>
                    <a:pt x="438" y="9"/>
                  </a:lnTo>
                  <a:lnTo>
                    <a:pt x="437" y="5"/>
                  </a:lnTo>
                  <a:lnTo>
                    <a:pt x="438" y="1"/>
                  </a:lnTo>
                  <a:lnTo>
                    <a:pt x="443" y="0"/>
                  </a:lnTo>
                  <a:close/>
                  <a:moveTo>
                    <a:pt x="476" y="0"/>
                  </a:moveTo>
                  <a:lnTo>
                    <a:pt x="486" y="0"/>
                  </a:lnTo>
                  <a:lnTo>
                    <a:pt x="490" y="1"/>
                  </a:lnTo>
                  <a:lnTo>
                    <a:pt x="491" y="5"/>
                  </a:lnTo>
                  <a:lnTo>
                    <a:pt x="490" y="9"/>
                  </a:lnTo>
                  <a:lnTo>
                    <a:pt x="486" y="11"/>
                  </a:lnTo>
                  <a:lnTo>
                    <a:pt x="476" y="11"/>
                  </a:lnTo>
                  <a:lnTo>
                    <a:pt x="471" y="9"/>
                  </a:lnTo>
                  <a:lnTo>
                    <a:pt x="470" y="5"/>
                  </a:lnTo>
                  <a:lnTo>
                    <a:pt x="471" y="1"/>
                  </a:lnTo>
                  <a:lnTo>
                    <a:pt x="476" y="0"/>
                  </a:lnTo>
                  <a:close/>
                  <a:moveTo>
                    <a:pt x="507" y="0"/>
                  </a:moveTo>
                  <a:lnTo>
                    <a:pt x="519" y="0"/>
                  </a:lnTo>
                  <a:lnTo>
                    <a:pt x="522" y="1"/>
                  </a:lnTo>
                  <a:lnTo>
                    <a:pt x="524" y="5"/>
                  </a:lnTo>
                  <a:lnTo>
                    <a:pt x="522" y="9"/>
                  </a:lnTo>
                  <a:lnTo>
                    <a:pt x="519" y="11"/>
                  </a:lnTo>
                  <a:lnTo>
                    <a:pt x="507" y="11"/>
                  </a:lnTo>
                  <a:lnTo>
                    <a:pt x="504" y="9"/>
                  </a:lnTo>
                  <a:lnTo>
                    <a:pt x="503" y="5"/>
                  </a:lnTo>
                  <a:lnTo>
                    <a:pt x="504" y="1"/>
                  </a:lnTo>
                  <a:lnTo>
                    <a:pt x="507" y="0"/>
                  </a:lnTo>
                  <a:close/>
                  <a:moveTo>
                    <a:pt x="540" y="0"/>
                  </a:moveTo>
                  <a:lnTo>
                    <a:pt x="551" y="0"/>
                  </a:lnTo>
                  <a:lnTo>
                    <a:pt x="555" y="1"/>
                  </a:lnTo>
                  <a:lnTo>
                    <a:pt x="557" y="5"/>
                  </a:lnTo>
                  <a:lnTo>
                    <a:pt x="555" y="9"/>
                  </a:lnTo>
                  <a:lnTo>
                    <a:pt x="551" y="11"/>
                  </a:lnTo>
                  <a:lnTo>
                    <a:pt x="540" y="11"/>
                  </a:lnTo>
                  <a:lnTo>
                    <a:pt x="537" y="9"/>
                  </a:lnTo>
                  <a:lnTo>
                    <a:pt x="534" y="5"/>
                  </a:lnTo>
                  <a:lnTo>
                    <a:pt x="537" y="1"/>
                  </a:lnTo>
                  <a:lnTo>
                    <a:pt x="540" y="0"/>
                  </a:lnTo>
                  <a:close/>
                  <a:moveTo>
                    <a:pt x="573" y="0"/>
                  </a:moveTo>
                  <a:lnTo>
                    <a:pt x="584" y="0"/>
                  </a:lnTo>
                  <a:lnTo>
                    <a:pt x="588" y="1"/>
                  </a:lnTo>
                  <a:lnTo>
                    <a:pt x="589" y="5"/>
                  </a:lnTo>
                  <a:lnTo>
                    <a:pt x="588" y="9"/>
                  </a:lnTo>
                  <a:lnTo>
                    <a:pt x="584" y="11"/>
                  </a:lnTo>
                  <a:lnTo>
                    <a:pt x="573" y="11"/>
                  </a:lnTo>
                  <a:lnTo>
                    <a:pt x="570" y="9"/>
                  </a:lnTo>
                  <a:lnTo>
                    <a:pt x="567" y="5"/>
                  </a:lnTo>
                  <a:lnTo>
                    <a:pt x="570" y="1"/>
                  </a:lnTo>
                  <a:lnTo>
                    <a:pt x="573" y="0"/>
                  </a:lnTo>
                  <a:close/>
                  <a:moveTo>
                    <a:pt x="606" y="0"/>
                  </a:moveTo>
                  <a:lnTo>
                    <a:pt x="616" y="0"/>
                  </a:lnTo>
                  <a:lnTo>
                    <a:pt x="621" y="1"/>
                  </a:lnTo>
                  <a:lnTo>
                    <a:pt x="622" y="5"/>
                  </a:lnTo>
                  <a:lnTo>
                    <a:pt x="621" y="9"/>
                  </a:lnTo>
                  <a:lnTo>
                    <a:pt x="616" y="11"/>
                  </a:lnTo>
                  <a:lnTo>
                    <a:pt x="606" y="11"/>
                  </a:lnTo>
                  <a:lnTo>
                    <a:pt x="601" y="9"/>
                  </a:lnTo>
                  <a:lnTo>
                    <a:pt x="600" y="5"/>
                  </a:lnTo>
                  <a:lnTo>
                    <a:pt x="601" y="1"/>
                  </a:lnTo>
                  <a:lnTo>
                    <a:pt x="606" y="0"/>
                  </a:lnTo>
                  <a:close/>
                  <a:moveTo>
                    <a:pt x="639" y="0"/>
                  </a:moveTo>
                  <a:lnTo>
                    <a:pt x="649" y="0"/>
                  </a:lnTo>
                  <a:lnTo>
                    <a:pt x="654" y="1"/>
                  </a:lnTo>
                  <a:lnTo>
                    <a:pt x="655" y="5"/>
                  </a:lnTo>
                  <a:lnTo>
                    <a:pt x="654" y="9"/>
                  </a:lnTo>
                  <a:lnTo>
                    <a:pt x="649" y="11"/>
                  </a:lnTo>
                  <a:lnTo>
                    <a:pt x="639" y="11"/>
                  </a:lnTo>
                  <a:lnTo>
                    <a:pt x="634" y="9"/>
                  </a:lnTo>
                  <a:lnTo>
                    <a:pt x="633" y="5"/>
                  </a:lnTo>
                  <a:lnTo>
                    <a:pt x="634" y="1"/>
                  </a:lnTo>
                  <a:lnTo>
                    <a:pt x="639" y="0"/>
                  </a:lnTo>
                  <a:close/>
                  <a:moveTo>
                    <a:pt x="671" y="0"/>
                  </a:moveTo>
                  <a:lnTo>
                    <a:pt x="682" y="0"/>
                  </a:lnTo>
                  <a:lnTo>
                    <a:pt x="685" y="1"/>
                  </a:lnTo>
                  <a:lnTo>
                    <a:pt x="688" y="5"/>
                  </a:lnTo>
                  <a:lnTo>
                    <a:pt x="685" y="9"/>
                  </a:lnTo>
                  <a:lnTo>
                    <a:pt x="682" y="11"/>
                  </a:lnTo>
                  <a:lnTo>
                    <a:pt x="671" y="11"/>
                  </a:lnTo>
                  <a:lnTo>
                    <a:pt x="667" y="9"/>
                  </a:lnTo>
                  <a:lnTo>
                    <a:pt x="666" y="5"/>
                  </a:lnTo>
                  <a:lnTo>
                    <a:pt x="667" y="1"/>
                  </a:lnTo>
                  <a:lnTo>
                    <a:pt x="671" y="0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6" name="Freeform 153"/>
            <p:cNvSpPr>
              <a:spLocks/>
            </p:cNvSpPr>
            <p:nvPr/>
          </p:nvSpPr>
          <p:spPr bwMode="auto">
            <a:xfrm>
              <a:off x="3422303" y="2238524"/>
              <a:ext cx="39687" cy="77787"/>
            </a:xfrm>
            <a:custGeom>
              <a:avLst/>
              <a:gdLst>
                <a:gd name="T0" fmla="*/ 0 w 48"/>
                <a:gd name="T1" fmla="*/ 2147483646 h 97"/>
                <a:gd name="T2" fmla="*/ 2147483646 w 48"/>
                <a:gd name="T3" fmla="*/ 2147483646 h 97"/>
                <a:gd name="T4" fmla="*/ 0 w 48"/>
                <a:gd name="T5" fmla="*/ 0 h 97"/>
                <a:gd name="T6" fmla="*/ 0 60000 65536"/>
                <a:gd name="T7" fmla="*/ 0 60000 65536"/>
                <a:gd name="T8" fmla="*/ 0 60000 65536"/>
                <a:gd name="T9" fmla="*/ 0 w 48"/>
                <a:gd name="T10" fmla="*/ 0 h 97"/>
                <a:gd name="T11" fmla="*/ 48 w 48"/>
                <a:gd name="T12" fmla="*/ 97 h 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97">
                  <a:moveTo>
                    <a:pt x="0" y="97"/>
                  </a:moveTo>
                  <a:lnTo>
                    <a:pt x="48" y="48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7" name="Freeform 154"/>
            <p:cNvSpPr>
              <a:spLocks noEditPoints="1"/>
            </p:cNvSpPr>
            <p:nvPr/>
          </p:nvSpPr>
          <p:spPr bwMode="auto">
            <a:xfrm>
              <a:off x="5043140" y="2124224"/>
              <a:ext cx="431800" cy="539750"/>
            </a:xfrm>
            <a:custGeom>
              <a:avLst/>
              <a:gdLst>
                <a:gd name="T0" fmla="*/ 2147483646 w 544"/>
                <a:gd name="T1" fmla="*/ 2147483646 h 680"/>
                <a:gd name="T2" fmla="*/ 2147483646 w 544"/>
                <a:gd name="T3" fmla="*/ 2147483646 h 680"/>
                <a:gd name="T4" fmla="*/ 2147483646 w 544"/>
                <a:gd name="T5" fmla="*/ 0 h 680"/>
                <a:gd name="T6" fmla="*/ 0 w 544"/>
                <a:gd name="T7" fmla="*/ 0 h 680"/>
                <a:gd name="T8" fmla="*/ 0 w 544"/>
                <a:gd name="T9" fmla="*/ 2147483646 h 680"/>
                <a:gd name="T10" fmla="*/ 2147483646 w 544"/>
                <a:gd name="T11" fmla="*/ 2147483646 h 680"/>
                <a:gd name="T12" fmla="*/ 2147483646 w 544"/>
                <a:gd name="T13" fmla="*/ 2147483646 h 680"/>
                <a:gd name="T14" fmla="*/ 2147483646 w 544"/>
                <a:gd name="T15" fmla="*/ 2147483646 h 680"/>
                <a:gd name="T16" fmla="*/ 2147483646 w 544"/>
                <a:gd name="T17" fmla="*/ 0 h 680"/>
                <a:gd name="T18" fmla="*/ 2147483646 w 544"/>
                <a:gd name="T19" fmla="*/ 2147483646 h 680"/>
                <a:gd name="T20" fmla="*/ 2147483646 w 544"/>
                <a:gd name="T21" fmla="*/ 2147483646 h 680"/>
                <a:gd name="T22" fmla="*/ 2147483646 w 544"/>
                <a:gd name="T23" fmla="*/ 2147483646 h 6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4"/>
                <a:gd name="T37" fmla="*/ 0 h 680"/>
                <a:gd name="T38" fmla="*/ 544 w 544"/>
                <a:gd name="T39" fmla="*/ 680 h 6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4" h="680">
                  <a:moveTo>
                    <a:pt x="544" y="196"/>
                  </a:moveTo>
                  <a:lnTo>
                    <a:pt x="348" y="196"/>
                  </a:lnTo>
                  <a:lnTo>
                    <a:pt x="348" y="0"/>
                  </a:lnTo>
                  <a:lnTo>
                    <a:pt x="0" y="0"/>
                  </a:lnTo>
                  <a:lnTo>
                    <a:pt x="0" y="680"/>
                  </a:lnTo>
                  <a:lnTo>
                    <a:pt x="544" y="680"/>
                  </a:lnTo>
                  <a:lnTo>
                    <a:pt x="544" y="196"/>
                  </a:lnTo>
                  <a:close/>
                  <a:moveTo>
                    <a:pt x="544" y="179"/>
                  </a:moveTo>
                  <a:lnTo>
                    <a:pt x="348" y="0"/>
                  </a:lnTo>
                  <a:lnTo>
                    <a:pt x="348" y="196"/>
                  </a:lnTo>
                  <a:lnTo>
                    <a:pt x="544" y="196"/>
                  </a:lnTo>
                  <a:lnTo>
                    <a:pt x="544" y="1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8" name="Freeform 155"/>
            <p:cNvSpPr>
              <a:spLocks/>
            </p:cNvSpPr>
            <p:nvPr/>
          </p:nvSpPr>
          <p:spPr bwMode="auto">
            <a:xfrm>
              <a:off x="5043140" y="2124224"/>
              <a:ext cx="431800" cy="539750"/>
            </a:xfrm>
            <a:custGeom>
              <a:avLst/>
              <a:gdLst>
                <a:gd name="T0" fmla="*/ 2147483646 w 544"/>
                <a:gd name="T1" fmla="*/ 2147483646 h 680"/>
                <a:gd name="T2" fmla="*/ 2147483646 w 544"/>
                <a:gd name="T3" fmla="*/ 2147483646 h 680"/>
                <a:gd name="T4" fmla="*/ 2147483646 w 544"/>
                <a:gd name="T5" fmla="*/ 0 h 680"/>
                <a:gd name="T6" fmla="*/ 0 w 544"/>
                <a:gd name="T7" fmla="*/ 0 h 680"/>
                <a:gd name="T8" fmla="*/ 0 w 544"/>
                <a:gd name="T9" fmla="*/ 2147483646 h 680"/>
                <a:gd name="T10" fmla="*/ 2147483646 w 544"/>
                <a:gd name="T11" fmla="*/ 2147483646 h 680"/>
                <a:gd name="T12" fmla="*/ 2147483646 w 544"/>
                <a:gd name="T13" fmla="*/ 2147483646 h 6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4"/>
                <a:gd name="T22" fmla="*/ 0 h 680"/>
                <a:gd name="T23" fmla="*/ 544 w 544"/>
                <a:gd name="T24" fmla="*/ 680 h 6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4" h="680">
                  <a:moveTo>
                    <a:pt x="544" y="196"/>
                  </a:moveTo>
                  <a:lnTo>
                    <a:pt x="348" y="196"/>
                  </a:lnTo>
                  <a:lnTo>
                    <a:pt x="348" y="0"/>
                  </a:lnTo>
                  <a:lnTo>
                    <a:pt x="0" y="0"/>
                  </a:lnTo>
                  <a:lnTo>
                    <a:pt x="0" y="680"/>
                  </a:lnTo>
                  <a:lnTo>
                    <a:pt x="544" y="680"/>
                  </a:lnTo>
                  <a:lnTo>
                    <a:pt x="544" y="196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9" name="Freeform 156"/>
            <p:cNvSpPr>
              <a:spLocks/>
            </p:cNvSpPr>
            <p:nvPr/>
          </p:nvSpPr>
          <p:spPr bwMode="auto">
            <a:xfrm>
              <a:off x="5319365" y="2124224"/>
              <a:ext cx="155575" cy="155575"/>
            </a:xfrm>
            <a:custGeom>
              <a:avLst/>
              <a:gdLst>
                <a:gd name="T0" fmla="*/ 2147483646 w 196"/>
                <a:gd name="T1" fmla="*/ 2147483646 h 196"/>
                <a:gd name="T2" fmla="*/ 0 w 196"/>
                <a:gd name="T3" fmla="*/ 0 h 196"/>
                <a:gd name="T4" fmla="*/ 0 w 196"/>
                <a:gd name="T5" fmla="*/ 2147483646 h 196"/>
                <a:gd name="T6" fmla="*/ 2147483646 w 196"/>
                <a:gd name="T7" fmla="*/ 2147483646 h 196"/>
                <a:gd name="T8" fmla="*/ 2147483646 w 196"/>
                <a:gd name="T9" fmla="*/ 2147483646 h 1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6"/>
                <a:gd name="T16" fmla="*/ 0 h 196"/>
                <a:gd name="T17" fmla="*/ 196 w 196"/>
                <a:gd name="T18" fmla="*/ 196 h 1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6" h="196">
                  <a:moveTo>
                    <a:pt x="196" y="179"/>
                  </a:moveTo>
                  <a:lnTo>
                    <a:pt x="0" y="0"/>
                  </a:lnTo>
                  <a:lnTo>
                    <a:pt x="0" y="196"/>
                  </a:lnTo>
                  <a:lnTo>
                    <a:pt x="196" y="196"/>
                  </a:lnTo>
                  <a:lnTo>
                    <a:pt x="196" y="179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50" name="Rectangle 157"/>
            <p:cNvSpPr>
              <a:spLocks noChangeArrowheads="1"/>
            </p:cNvSpPr>
            <p:nvPr/>
          </p:nvSpPr>
          <p:spPr bwMode="auto">
            <a:xfrm>
              <a:off x="4790728" y="1843236"/>
              <a:ext cx="10414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Trackpoint Order 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51" name="Rectangle 158"/>
            <p:cNvSpPr>
              <a:spLocks noChangeArrowheads="1"/>
            </p:cNvSpPr>
            <p:nvPr/>
          </p:nvSpPr>
          <p:spPr bwMode="auto">
            <a:xfrm>
              <a:off x="4936778" y="1987699"/>
              <a:ext cx="695325" cy="169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Entries Log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52" name="Freeform 159"/>
            <p:cNvSpPr>
              <a:spLocks noEditPoints="1"/>
            </p:cNvSpPr>
            <p:nvPr/>
          </p:nvSpPr>
          <p:spPr bwMode="auto">
            <a:xfrm>
              <a:off x="5255865" y="2660799"/>
              <a:ext cx="90488" cy="815975"/>
            </a:xfrm>
            <a:custGeom>
              <a:avLst/>
              <a:gdLst>
                <a:gd name="T0" fmla="*/ 0 w 116"/>
                <a:gd name="T1" fmla="*/ 2147483646 h 1029"/>
                <a:gd name="T2" fmla="*/ 2147483646 w 116"/>
                <a:gd name="T3" fmla="*/ 2147483646 h 1029"/>
                <a:gd name="T4" fmla="*/ 2147483646 w 116"/>
                <a:gd name="T5" fmla="*/ 2147483646 h 1029"/>
                <a:gd name="T6" fmla="*/ 2147483646 w 116"/>
                <a:gd name="T7" fmla="*/ 2147483646 h 1029"/>
                <a:gd name="T8" fmla="*/ 2147483646 w 116"/>
                <a:gd name="T9" fmla="*/ 2147483646 h 1029"/>
                <a:gd name="T10" fmla="*/ 2147483646 w 116"/>
                <a:gd name="T11" fmla="*/ 2147483646 h 1029"/>
                <a:gd name="T12" fmla="*/ 2147483646 w 116"/>
                <a:gd name="T13" fmla="*/ 2147483646 h 1029"/>
                <a:gd name="T14" fmla="*/ 2147483646 w 116"/>
                <a:gd name="T15" fmla="*/ 2147483646 h 1029"/>
                <a:gd name="T16" fmla="*/ 2147483646 w 116"/>
                <a:gd name="T17" fmla="*/ 2147483646 h 1029"/>
                <a:gd name="T18" fmla="*/ 2147483646 w 116"/>
                <a:gd name="T19" fmla="*/ 2147483646 h 1029"/>
                <a:gd name="T20" fmla="*/ 2147483646 w 116"/>
                <a:gd name="T21" fmla="*/ 2147483646 h 1029"/>
                <a:gd name="T22" fmla="*/ 2147483646 w 116"/>
                <a:gd name="T23" fmla="*/ 2147483646 h 1029"/>
                <a:gd name="T24" fmla="*/ 2147483646 w 116"/>
                <a:gd name="T25" fmla="*/ 2147483646 h 1029"/>
                <a:gd name="T26" fmla="*/ 2147483646 w 116"/>
                <a:gd name="T27" fmla="*/ 2147483646 h 1029"/>
                <a:gd name="T28" fmla="*/ 2147483646 w 116"/>
                <a:gd name="T29" fmla="*/ 2147483646 h 1029"/>
                <a:gd name="T30" fmla="*/ 2147483646 w 116"/>
                <a:gd name="T31" fmla="*/ 2147483646 h 1029"/>
                <a:gd name="T32" fmla="*/ 2147483646 w 116"/>
                <a:gd name="T33" fmla="*/ 2147483646 h 1029"/>
                <a:gd name="T34" fmla="*/ 2147483646 w 116"/>
                <a:gd name="T35" fmla="*/ 2147483646 h 1029"/>
                <a:gd name="T36" fmla="*/ 2147483646 w 116"/>
                <a:gd name="T37" fmla="*/ 2147483646 h 1029"/>
                <a:gd name="T38" fmla="*/ 2147483646 w 116"/>
                <a:gd name="T39" fmla="*/ 2147483646 h 1029"/>
                <a:gd name="T40" fmla="*/ 2147483646 w 116"/>
                <a:gd name="T41" fmla="*/ 2147483646 h 1029"/>
                <a:gd name="T42" fmla="*/ 2147483646 w 116"/>
                <a:gd name="T43" fmla="*/ 2147483646 h 1029"/>
                <a:gd name="T44" fmla="*/ 2147483646 w 116"/>
                <a:gd name="T45" fmla="*/ 2147483646 h 1029"/>
                <a:gd name="T46" fmla="*/ 2147483646 w 116"/>
                <a:gd name="T47" fmla="*/ 2147483646 h 1029"/>
                <a:gd name="T48" fmla="*/ 2147483646 w 116"/>
                <a:gd name="T49" fmla="*/ 2147483646 h 1029"/>
                <a:gd name="T50" fmla="*/ 2147483646 w 116"/>
                <a:gd name="T51" fmla="*/ 2147483646 h 1029"/>
                <a:gd name="T52" fmla="*/ 2147483646 w 116"/>
                <a:gd name="T53" fmla="*/ 2147483646 h 1029"/>
                <a:gd name="T54" fmla="*/ 2147483646 w 116"/>
                <a:gd name="T55" fmla="*/ 2147483646 h 1029"/>
                <a:gd name="T56" fmla="*/ 2147483646 w 116"/>
                <a:gd name="T57" fmla="*/ 2147483646 h 1029"/>
                <a:gd name="T58" fmla="*/ 2147483646 w 116"/>
                <a:gd name="T59" fmla="*/ 2147483646 h 1029"/>
                <a:gd name="T60" fmla="*/ 2147483646 w 116"/>
                <a:gd name="T61" fmla="*/ 2147483646 h 1029"/>
                <a:gd name="T62" fmla="*/ 2147483646 w 116"/>
                <a:gd name="T63" fmla="*/ 2147483646 h 1029"/>
                <a:gd name="T64" fmla="*/ 2147483646 w 116"/>
                <a:gd name="T65" fmla="*/ 2147483646 h 1029"/>
                <a:gd name="T66" fmla="*/ 2147483646 w 116"/>
                <a:gd name="T67" fmla="*/ 2147483646 h 1029"/>
                <a:gd name="T68" fmla="*/ 2147483646 w 116"/>
                <a:gd name="T69" fmla="*/ 2147483646 h 1029"/>
                <a:gd name="T70" fmla="*/ 2147483646 w 116"/>
                <a:gd name="T71" fmla="*/ 2147483646 h 1029"/>
                <a:gd name="T72" fmla="*/ 2147483646 w 116"/>
                <a:gd name="T73" fmla="*/ 2147483646 h 1029"/>
                <a:gd name="T74" fmla="*/ 2147483646 w 116"/>
                <a:gd name="T75" fmla="*/ 2147483646 h 1029"/>
                <a:gd name="T76" fmla="*/ 2147483646 w 116"/>
                <a:gd name="T77" fmla="*/ 2147483646 h 1029"/>
                <a:gd name="T78" fmla="*/ 2147483646 w 116"/>
                <a:gd name="T79" fmla="*/ 2147483646 h 1029"/>
                <a:gd name="T80" fmla="*/ 2147483646 w 116"/>
                <a:gd name="T81" fmla="*/ 2147483646 h 1029"/>
                <a:gd name="T82" fmla="*/ 2147483646 w 116"/>
                <a:gd name="T83" fmla="*/ 2147483646 h 1029"/>
                <a:gd name="T84" fmla="*/ 2147483646 w 116"/>
                <a:gd name="T85" fmla="*/ 2147483646 h 1029"/>
                <a:gd name="T86" fmla="*/ 2147483646 w 116"/>
                <a:gd name="T87" fmla="*/ 2147483646 h 1029"/>
                <a:gd name="T88" fmla="*/ 2147483646 w 116"/>
                <a:gd name="T89" fmla="*/ 2147483646 h 1029"/>
                <a:gd name="T90" fmla="*/ 2147483646 w 116"/>
                <a:gd name="T91" fmla="*/ 2147483646 h 1029"/>
                <a:gd name="T92" fmla="*/ 2147483646 w 116"/>
                <a:gd name="T93" fmla="*/ 2147483646 h 1029"/>
                <a:gd name="T94" fmla="*/ 2147483646 w 116"/>
                <a:gd name="T95" fmla="*/ 2147483646 h 1029"/>
                <a:gd name="T96" fmla="*/ 2147483646 w 116"/>
                <a:gd name="T97" fmla="*/ 2147483646 h 1029"/>
                <a:gd name="T98" fmla="*/ 2147483646 w 116"/>
                <a:gd name="T99" fmla="*/ 2147483646 h 1029"/>
                <a:gd name="T100" fmla="*/ 2147483646 w 116"/>
                <a:gd name="T101" fmla="*/ 2147483646 h 1029"/>
                <a:gd name="T102" fmla="*/ 2147483646 w 116"/>
                <a:gd name="T103" fmla="*/ 2147483646 h 1029"/>
                <a:gd name="T104" fmla="*/ 2147483646 w 116"/>
                <a:gd name="T105" fmla="*/ 2147483646 h 1029"/>
                <a:gd name="T106" fmla="*/ 2147483646 w 116"/>
                <a:gd name="T107" fmla="*/ 2147483646 h 102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16"/>
                <a:gd name="T163" fmla="*/ 0 h 1029"/>
                <a:gd name="T164" fmla="*/ 116 w 116"/>
                <a:gd name="T165" fmla="*/ 1029 h 1029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16" h="1029">
                  <a:moveTo>
                    <a:pt x="11" y="6"/>
                  </a:moveTo>
                  <a:lnTo>
                    <a:pt x="13" y="16"/>
                  </a:lnTo>
                  <a:lnTo>
                    <a:pt x="11" y="21"/>
                  </a:lnTo>
                  <a:lnTo>
                    <a:pt x="7" y="22"/>
                  </a:lnTo>
                  <a:lnTo>
                    <a:pt x="3" y="21"/>
                  </a:lnTo>
                  <a:lnTo>
                    <a:pt x="1" y="17"/>
                  </a:lnTo>
                  <a:lnTo>
                    <a:pt x="0" y="7"/>
                  </a:lnTo>
                  <a:lnTo>
                    <a:pt x="1" y="2"/>
                  </a:lnTo>
                  <a:lnTo>
                    <a:pt x="5" y="0"/>
                  </a:lnTo>
                  <a:lnTo>
                    <a:pt x="9" y="1"/>
                  </a:lnTo>
                  <a:lnTo>
                    <a:pt x="11" y="6"/>
                  </a:lnTo>
                  <a:close/>
                  <a:moveTo>
                    <a:pt x="15" y="38"/>
                  </a:moveTo>
                  <a:lnTo>
                    <a:pt x="16" y="49"/>
                  </a:lnTo>
                  <a:lnTo>
                    <a:pt x="15" y="52"/>
                  </a:lnTo>
                  <a:lnTo>
                    <a:pt x="10" y="55"/>
                  </a:lnTo>
                  <a:lnTo>
                    <a:pt x="7" y="53"/>
                  </a:lnTo>
                  <a:lnTo>
                    <a:pt x="5" y="50"/>
                  </a:lnTo>
                  <a:lnTo>
                    <a:pt x="3" y="39"/>
                  </a:lnTo>
                  <a:lnTo>
                    <a:pt x="5" y="35"/>
                  </a:lnTo>
                  <a:lnTo>
                    <a:pt x="8" y="33"/>
                  </a:lnTo>
                  <a:lnTo>
                    <a:pt x="13" y="34"/>
                  </a:lnTo>
                  <a:lnTo>
                    <a:pt x="15" y="38"/>
                  </a:lnTo>
                  <a:close/>
                  <a:moveTo>
                    <a:pt x="18" y="70"/>
                  </a:moveTo>
                  <a:lnTo>
                    <a:pt x="18" y="81"/>
                  </a:lnTo>
                  <a:lnTo>
                    <a:pt x="18" y="85"/>
                  </a:lnTo>
                  <a:lnTo>
                    <a:pt x="14" y="87"/>
                  </a:lnTo>
                  <a:lnTo>
                    <a:pt x="10" y="86"/>
                  </a:lnTo>
                  <a:lnTo>
                    <a:pt x="8" y="82"/>
                  </a:lnTo>
                  <a:lnTo>
                    <a:pt x="7" y="72"/>
                  </a:lnTo>
                  <a:lnTo>
                    <a:pt x="8" y="67"/>
                  </a:lnTo>
                  <a:lnTo>
                    <a:pt x="11" y="66"/>
                  </a:lnTo>
                  <a:lnTo>
                    <a:pt x="16" y="67"/>
                  </a:lnTo>
                  <a:lnTo>
                    <a:pt x="18" y="70"/>
                  </a:lnTo>
                  <a:close/>
                  <a:moveTo>
                    <a:pt x="20" y="103"/>
                  </a:moveTo>
                  <a:lnTo>
                    <a:pt x="22" y="114"/>
                  </a:lnTo>
                  <a:lnTo>
                    <a:pt x="20" y="118"/>
                  </a:lnTo>
                  <a:lnTo>
                    <a:pt x="17" y="119"/>
                  </a:lnTo>
                  <a:lnTo>
                    <a:pt x="14" y="118"/>
                  </a:lnTo>
                  <a:lnTo>
                    <a:pt x="11" y="115"/>
                  </a:lnTo>
                  <a:lnTo>
                    <a:pt x="10" y="104"/>
                  </a:lnTo>
                  <a:lnTo>
                    <a:pt x="11" y="100"/>
                  </a:lnTo>
                  <a:lnTo>
                    <a:pt x="15" y="98"/>
                  </a:lnTo>
                  <a:lnTo>
                    <a:pt x="19" y="99"/>
                  </a:lnTo>
                  <a:lnTo>
                    <a:pt x="20" y="103"/>
                  </a:lnTo>
                  <a:close/>
                  <a:moveTo>
                    <a:pt x="24" y="135"/>
                  </a:moveTo>
                  <a:lnTo>
                    <a:pt x="25" y="146"/>
                  </a:lnTo>
                  <a:lnTo>
                    <a:pt x="24" y="150"/>
                  </a:lnTo>
                  <a:lnTo>
                    <a:pt x="20" y="152"/>
                  </a:lnTo>
                  <a:lnTo>
                    <a:pt x="17" y="151"/>
                  </a:lnTo>
                  <a:lnTo>
                    <a:pt x="15" y="148"/>
                  </a:lnTo>
                  <a:lnTo>
                    <a:pt x="14" y="136"/>
                  </a:lnTo>
                  <a:lnTo>
                    <a:pt x="15" y="133"/>
                  </a:lnTo>
                  <a:lnTo>
                    <a:pt x="18" y="131"/>
                  </a:lnTo>
                  <a:lnTo>
                    <a:pt x="23" y="132"/>
                  </a:lnTo>
                  <a:lnTo>
                    <a:pt x="24" y="135"/>
                  </a:lnTo>
                  <a:close/>
                  <a:moveTo>
                    <a:pt x="27" y="168"/>
                  </a:moveTo>
                  <a:lnTo>
                    <a:pt x="28" y="178"/>
                  </a:lnTo>
                  <a:lnTo>
                    <a:pt x="27" y="183"/>
                  </a:lnTo>
                  <a:lnTo>
                    <a:pt x="24" y="185"/>
                  </a:lnTo>
                  <a:lnTo>
                    <a:pt x="20" y="184"/>
                  </a:lnTo>
                  <a:lnTo>
                    <a:pt x="18" y="179"/>
                  </a:lnTo>
                  <a:lnTo>
                    <a:pt x="17" y="169"/>
                  </a:lnTo>
                  <a:lnTo>
                    <a:pt x="18" y="165"/>
                  </a:lnTo>
                  <a:lnTo>
                    <a:pt x="22" y="163"/>
                  </a:lnTo>
                  <a:lnTo>
                    <a:pt x="26" y="165"/>
                  </a:lnTo>
                  <a:lnTo>
                    <a:pt x="27" y="168"/>
                  </a:lnTo>
                  <a:close/>
                  <a:moveTo>
                    <a:pt x="31" y="200"/>
                  </a:moveTo>
                  <a:lnTo>
                    <a:pt x="32" y="211"/>
                  </a:lnTo>
                  <a:lnTo>
                    <a:pt x="31" y="216"/>
                  </a:lnTo>
                  <a:lnTo>
                    <a:pt x="27" y="217"/>
                  </a:lnTo>
                  <a:lnTo>
                    <a:pt x="24" y="216"/>
                  </a:lnTo>
                  <a:lnTo>
                    <a:pt x="22" y="212"/>
                  </a:lnTo>
                  <a:lnTo>
                    <a:pt x="20" y="201"/>
                  </a:lnTo>
                  <a:lnTo>
                    <a:pt x="22" y="197"/>
                  </a:lnTo>
                  <a:lnTo>
                    <a:pt x="25" y="195"/>
                  </a:lnTo>
                  <a:lnTo>
                    <a:pt x="30" y="196"/>
                  </a:lnTo>
                  <a:lnTo>
                    <a:pt x="31" y="200"/>
                  </a:lnTo>
                  <a:close/>
                  <a:moveTo>
                    <a:pt x="34" y="233"/>
                  </a:moveTo>
                  <a:lnTo>
                    <a:pt x="35" y="244"/>
                  </a:lnTo>
                  <a:lnTo>
                    <a:pt x="34" y="247"/>
                  </a:lnTo>
                  <a:lnTo>
                    <a:pt x="31" y="250"/>
                  </a:lnTo>
                  <a:lnTo>
                    <a:pt x="26" y="248"/>
                  </a:lnTo>
                  <a:lnTo>
                    <a:pt x="25" y="245"/>
                  </a:lnTo>
                  <a:lnTo>
                    <a:pt x="24" y="234"/>
                  </a:lnTo>
                  <a:lnTo>
                    <a:pt x="25" y="230"/>
                  </a:lnTo>
                  <a:lnTo>
                    <a:pt x="28" y="228"/>
                  </a:lnTo>
                  <a:lnTo>
                    <a:pt x="33" y="229"/>
                  </a:lnTo>
                  <a:lnTo>
                    <a:pt x="34" y="233"/>
                  </a:lnTo>
                  <a:close/>
                  <a:moveTo>
                    <a:pt x="37" y="265"/>
                  </a:moveTo>
                  <a:lnTo>
                    <a:pt x="39" y="276"/>
                  </a:lnTo>
                  <a:lnTo>
                    <a:pt x="37" y="280"/>
                  </a:lnTo>
                  <a:lnTo>
                    <a:pt x="34" y="282"/>
                  </a:lnTo>
                  <a:lnTo>
                    <a:pt x="30" y="281"/>
                  </a:lnTo>
                  <a:lnTo>
                    <a:pt x="28" y="277"/>
                  </a:lnTo>
                  <a:lnTo>
                    <a:pt x="27" y="267"/>
                  </a:lnTo>
                  <a:lnTo>
                    <a:pt x="28" y="262"/>
                  </a:lnTo>
                  <a:lnTo>
                    <a:pt x="32" y="261"/>
                  </a:lnTo>
                  <a:lnTo>
                    <a:pt x="35" y="262"/>
                  </a:lnTo>
                  <a:lnTo>
                    <a:pt x="37" y="265"/>
                  </a:lnTo>
                  <a:close/>
                  <a:moveTo>
                    <a:pt x="41" y="297"/>
                  </a:moveTo>
                  <a:lnTo>
                    <a:pt x="42" y="308"/>
                  </a:lnTo>
                  <a:lnTo>
                    <a:pt x="41" y="313"/>
                  </a:lnTo>
                  <a:lnTo>
                    <a:pt x="37" y="314"/>
                  </a:lnTo>
                  <a:lnTo>
                    <a:pt x="33" y="313"/>
                  </a:lnTo>
                  <a:lnTo>
                    <a:pt x="32" y="310"/>
                  </a:lnTo>
                  <a:lnTo>
                    <a:pt x="31" y="298"/>
                  </a:lnTo>
                  <a:lnTo>
                    <a:pt x="32" y="295"/>
                  </a:lnTo>
                  <a:lnTo>
                    <a:pt x="35" y="293"/>
                  </a:lnTo>
                  <a:lnTo>
                    <a:pt x="39" y="294"/>
                  </a:lnTo>
                  <a:lnTo>
                    <a:pt x="41" y="297"/>
                  </a:lnTo>
                  <a:close/>
                  <a:moveTo>
                    <a:pt x="44" y="330"/>
                  </a:moveTo>
                  <a:lnTo>
                    <a:pt x="45" y="341"/>
                  </a:lnTo>
                  <a:lnTo>
                    <a:pt x="44" y="345"/>
                  </a:lnTo>
                  <a:lnTo>
                    <a:pt x="41" y="347"/>
                  </a:lnTo>
                  <a:lnTo>
                    <a:pt x="36" y="346"/>
                  </a:lnTo>
                  <a:lnTo>
                    <a:pt x="35" y="342"/>
                  </a:lnTo>
                  <a:lnTo>
                    <a:pt x="34" y="331"/>
                  </a:lnTo>
                  <a:lnTo>
                    <a:pt x="35" y="328"/>
                  </a:lnTo>
                  <a:lnTo>
                    <a:pt x="39" y="325"/>
                  </a:lnTo>
                  <a:lnTo>
                    <a:pt x="42" y="327"/>
                  </a:lnTo>
                  <a:lnTo>
                    <a:pt x="44" y="330"/>
                  </a:lnTo>
                  <a:close/>
                  <a:moveTo>
                    <a:pt x="48" y="363"/>
                  </a:moveTo>
                  <a:lnTo>
                    <a:pt x="49" y="373"/>
                  </a:lnTo>
                  <a:lnTo>
                    <a:pt x="48" y="378"/>
                  </a:lnTo>
                  <a:lnTo>
                    <a:pt x="44" y="380"/>
                  </a:lnTo>
                  <a:lnTo>
                    <a:pt x="40" y="379"/>
                  </a:lnTo>
                  <a:lnTo>
                    <a:pt x="37" y="374"/>
                  </a:lnTo>
                  <a:lnTo>
                    <a:pt x="36" y="364"/>
                  </a:lnTo>
                  <a:lnTo>
                    <a:pt x="39" y="359"/>
                  </a:lnTo>
                  <a:lnTo>
                    <a:pt x="42" y="357"/>
                  </a:lnTo>
                  <a:lnTo>
                    <a:pt x="45" y="359"/>
                  </a:lnTo>
                  <a:lnTo>
                    <a:pt x="48" y="363"/>
                  </a:lnTo>
                  <a:close/>
                  <a:moveTo>
                    <a:pt x="51" y="395"/>
                  </a:moveTo>
                  <a:lnTo>
                    <a:pt x="52" y="406"/>
                  </a:lnTo>
                  <a:lnTo>
                    <a:pt x="51" y="409"/>
                  </a:lnTo>
                  <a:lnTo>
                    <a:pt x="48" y="412"/>
                  </a:lnTo>
                  <a:lnTo>
                    <a:pt x="43" y="410"/>
                  </a:lnTo>
                  <a:lnTo>
                    <a:pt x="41" y="407"/>
                  </a:lnTo>
                  <a:lnTo>
                    <a:pt x="40" y="396"/>
                  </a:lnTo>
                  <a:lnTo>
                    <a:pt x="42" y="392"/>
                  </a:lnTo>
                  <a:lnTo>
                    <a:pt x="45" y="390"/>
                  </a:lnTo>
                  <a:lnTo>
                    <a:pt x="49" y="391"/>
                  </a:lnTo>
                  <a:lnTo>
                    <a:pt x="51" y="395"/>
                  </a:lnTo>
                  <a:close/>
                  <a:moveTo>
                    <a:pt x="54" y="427"/>
                  </a:moveTo>
                  <a:lnTo>
                    <a:pt x="56" y="439"/>
                  </a:lnTo>
                  <a:lnTo>
                    <a:pt x="54" y="442"/>
                  </a:lnTo>
                  <a:lnTo>
                    <a:pt x="51" y="444"/>
                  </a:lnTo>
                  <a:lnTo>
                    <a:pt x="47" y="443"/>
                  </a:lnTo>
                  <a:lnTo>
                    <a:pt x="44" y="440"/>
                  </a:lnTo>
                  <a:lnTo>
                    <a:pt x="43" y="429"/>
                  </a:lnTo>
                  <a:lnTo>
                    <a:pt x="45" y="425"/>
                  </a:lnTo>
                  <a:lnTo>
                    <a:pt x="49" y="423"/>
                  </a:lnTo>
                  <a:lnTo>
                    <a:pt x="52" y="424"/>
                  </a:lnTo>
                  <a:lnTo>
                    <a:pt x="54" y="427"/>
                  </a:lnTo>
                  <a:close/>
                  <a:moveTo>
                    <a:pt x="58" y="460"/>
                  </a:moveTo>
                  <a:lnTo>
                    <a:pt x="59" y="471"/>
                  </a:lnTo>
                  <a:lnTo>
                    <a:pt x="58" y="475"/>
                  </a:lnTo>
                  <a:lnTo>
                    <a:pt x="54" y="477"/>
                  </a:lnTo>
                  <a:lnTo>
                    <a:pt x="50" y="476"/>
                  </a:lnTo>
                  <a:lnTo>
                    <a:pt x="48" y="472"/>
                  </a:lnTo>
                  <a:lnTo>
                    <a:pt x="47" y="461"/>
                  </a:lnTo>
                  <a:lnTo>
                    <a:pt x="48" y="457"/>
                  </a:lnTo>
                  <a:lnTo>
                    <a:pt x="52" y="455"/>
                  </a:lnTo>
                  <a:lnTo>
                    <a:pt x="56" y="457"/>
                  </a:lnTo>
                  <a:lnTo>
                    <a:pt x="58" y="460"/>
                  </a:lnTo>
                  <a:close/>
                  <a:moveTo>
                    <a:pt x="61" y="492"/>
                  </a:moveTo>
                  <a:lnTo>
                    <a:pt x="62" y="503"/>
                  </a:lnTo>
                  <a:lnTo>
                    <a:pt x="61" y="507"/>
                  </a:lnTo>
                  <a:lnTo>
                    <a:pt x="58" y="509"/>
                  </a:lnTo>
                  <a:lnTo>
                    <a:pt x="53" y="508"/>
                  </a:lnTo>
                  <a:lnTo>
                    <a:pt x="51" y="505"/>
                  </a:lnTo>
                  <a:lnTo>
                    <a:pt x="50" y="493"/>
                  </a:lnTo>
                  <a:lnTo>
                    <a:pt x="51" y="490"/>
                  </a:lnTo>
                  <a:lnTo>
                    <a:pt x="56" y="488"/>
                  </a:lnTo>
                  <a:lnTo>
                    <a:pt x="59" y="489"/>
                  </a:lnTo>
                  <a:lnTo>
                    <a:pt x="61" y="492"/>
                  </a:lnTo>
                  <a:close/>
                  <a:moveTo>
                    <a:pt x="65" y="525"/>
                  </a:moveTo>
                  <a:lnTo>
                    <a:pt x="66" y="536"/>
                  </a:lnTo>
                  <a:lnTo>
                    <a:pt x="65" y="540"/>
                  </a:lnTo>
                  <a:lnTo>
                    <a:pt x="60" y="542"/>
                  </a:lnTo>
                  <a:lnTo>
                    <a:pt x="57" y="541"/>
                  </a:lnTo>
                  <a:lnTo>
                    <a:pt x="54" y="537"/>
                  </a:lnTo>
                  <a:lnTo>
                    <a:pt x="53" y="526"/>
                  </a:lnTo>
                  <a:lnTo>
                    <a:pt x="54" y="522"/>
                  </a:lnTo>
                  <a:lnTo>
                    <a:pt x="59" y="520"/>
                  </a:lnTo>
                  <a:lnTo>
                    <a:pt x="62" y="522"/>
                  </a:lnTo>
                  <a:lnTo>
                    <a:pt x="65" y="525"/>
                  </a:lnTo>
                  <a:close/>
                  <a:moveTo>
                    <a:pt x="68" y="558"/>
                  </a:moveTo>
                  <a:lnTo>
                    <a:pt x="69" y="568"/>
                  </a:lnTo>
                  <a:lnTo>
                    <a:pt x="68" y="573"/>
                  </a:lnTo>
                  <a:lnTo>
                    <a:pt x="64" y="574"/>
                  </a:lnTo>
                  <a:lnTo>
                    <a:pt x="60" y="573"/>
                  </a:lnTo>
                  <a:lnTo>
                    <a:pt x="58" y="569"/>
                  </a:lnTo>
                  <a:lnTo>
                    <a:pt x="57" y="559"/>
                  </a:lnTo>
                  <a:lnTo>
                    <a:pt x="58" y="554"/>
                  </a:lnTo>
                  <a:lnTo>
                    <a:pt x="61" y="552"/>
                  </a:lnTo>
                  <a:lnTo>
                    <a:pt x="66" y="553"/>
                  </a:lnTo>
                  <a:lnTo>
                    <a:pt x="68" y="558"/>
                  </a:lnTo>
                  <a:close/>
                  <a:moveTo>
                    <a:pt x="71" y="590"/>
                  </a:moveTo>
                  <a:lnTo>
                    <a:pt x="73" y="601"/>
                  </a:lnTo>
                  <a:lnTo>
                    <a:pt x="71" y="604"/>
                  </a:lnTo>
                  <a:lnTo>
                    <a:pt x="67" y="607"/>
                  </a:lnTo>
                  <a:lnTo>
                    <a:pt x="64" y="605"/>
                  </a:lnTo>
                  <a:lnTo>
                    <a:pt x="61" y="602"/>
                  </a:lnTo>
                  <a:lnTo>
                    <a:pt x="60" y="591"/>
                  </a:lnTo>
                  <a:lnTo>
                    <a:pt x="61" y="587"/>
                  </a:lnTo>
                  <a:lnTo>
                    <a:pt x="65" y="585"/>
                  </a:lnTo>
                  <a:lnTo>
                    <a:pt x="69" y="586"/>
                  </a:lnTo>
                  <a:lnTo>
                    <a:pt x="71" y="590"/>
                  </a:lnTo>
                  <a:close/>
                  <a:moveTo>
                    <a:pt x="75" y="622"/>
                  </a:moveTo>
                  <a:lnTo>
                    <a:pt x="76" y="633"/>
                  </a:lnTo>
                  <a:lnTo>
                    <a:pt x="75" y="637"/>
                  </a:lnTo>
                  <a:lnTo>
                    <a:pt x="70" y="639"/>
                  </a:lnTo>
                  <a:lnTo>
                    <a:pt x="67" y="638"/>
                  </a:lnTo>
                  <a:lnTo>
                    <a:pt x="65" y="634"/>
                  </a:lnTo>
                  <a:lnTo>
                    <a:pt x="64" y="624"/>
                  </a:lnTo>
                  <a:lnTo>
                    <a:pt x="65" y="619"/>
                  </a:lnTo>
                  <a:lnTo>
                    <a:pt x="68" y="618"/>
                  </a:lnTo>
                  <a:lnTo>
                    <a:pt x="73" y="619"/>
                  </a:lnTo>
                  <a:lnTo>
                    <a:pt x="75" y="622"/>
                  </a:lnTo>
                  <a:close/>
                  <a:moveTo>
                    <a:pt x="78" y="655"/>
                  </a:moveTo>
                  <a:lnTo>
                    <a:pt x="79" y="666"/>
                  </a:lnTo>
                  <a:lnTo>
                    <a:pt x="78" y="670"/>
                  </a:lnTo>
                  <a:lnTo>
                    <a:pt x="74" y="671"/>
                  </a:lnTo>
                  <a:lnTo>
                    <a:pt x="70" y="670"/>
                  </a:lnTo>
                  <a:lnTo>
                    <a:pt x="68" y="667"/>
                  </a:lnTo>
                  <a:lnTo>
                    <a:pt x="67" y="656"/>
                  </a:lnTo>
                  <a:lnTo>
                    <a:pt x="68" y="652"/>
                  </a:lnTo>
                  <a:lnTo>
                    <a:pt x="71" y="650"/>
                  </a:lnTo>
                  <a:lnTo>
                    <a:pt x="76" y="651"/>
                  </a:lnTo>
                  <a:lnTo>
                    <a:pt x="78" y="655"/>
                  </a:lnTo>
                  <a:close/>
                  <a:moveTo>
                    <a:pt x="82" y="687"/>
                  </a:moveTo>
                  <a:lnTo>
                    <a:pt x="83" y="698"/>
                  </a:lnTo>
                  <a:lnTo>
                    <a:pt x="82" y="702"/>
                  </a:lnTo>
                  <a:lnTo>
                    <a:pt x="77" y="704"/>
                  </a:lnTo>
                  <a:lnTo>
                    <a:pt x="74" y="703"/>
                  </a:lnTo>
                  <a:lnTo>
                    <a:pt x="71" y="700"/>
                  </a:lnTo>
                  <a:lnTo>
                    <a:pt x="70" y="688"/>
                  </a:lnTo>
                  <a:lnTo>
                    <a:pt x="71" y="685"/>
                  </a:lnTo>
                  <a:lnTo>
                    <a:pt x="75" y="683"/>
                  </a:lnTo>
                  <a:lnTo>
                    <a:pt x="79" y="684"/>
                  </a:lnTo>
                  <a:lnTo>
                    <a:pt x="82" y="687"/>
                  </a:lnTo>
                  <a:close/>
                  <a:moveTo>
                    <a:pt x="84" y="720"/>
                  </a:moveTo>
                  <a:lnTo>
                    <a:pt x="85" y="730"/>
                  </a:lnTo>
                  <a:lnTo>
                    <a:pt x="84" y="735"/>
                  </a:lnTo>
                  <a:lnTo>
                    <a:pt x="81" y="737"/>
                  </a:lnTo>
                  <a:lnTo>
                    <a:pt x="77" y="736"/>
                  </a:lnTo>
                  <a:lnTo>
                    <a:pt x="75" y="731"/>
                  </a:lnTo>
                  <a:lnTo>
                    <a:pt x="74" y="721"/>
                  </a:lnTo>
                  <a:lnTo>
                    <a:pt x="75" y="717"/>
                  </a:lnTo>
                  <a:lnTo>
                    <a:pt x="78" y="715"/>
                  </a:lnTo>
                  <a:lnTo>
                    <a:pt x="83" y="717"/>
                  </a:lnTo>
                  <a:lnTo>
                    <a:pt x="84" y="720"/>
                  </a:lnTo>
                  <a:close/>
                  <a:moveTo>
                    <a:pt x="87" y="753"/>
                  </a:moveTo>
                  <a:lnTo>
                    <a:pt x="88" y="763"/>
                  </a:lnTo>
                  <a:lnTo>
                    <a:pt x="87" y="768"/>
                  </a:lnTo>
                  <a:lnTo>
                    <a:pt x="84" y="769"/>
                  </a:lnTo>
                  <a:lnTo>
                    <a:pt x="81" y="768"/>
                  </a:lnTo>
                  <a:lnTo>
                    <a:pt x="78" y="764"/>
                  </a:lnTo>
                  <a:lnTo>
                    <a:pt x="77" y="754"/>
                  </a:lnTo>
                  <a:lnTo>
                    <a:pt x="78" y="749"/>
                  </a:lnTo>
                  <a:lnTo>
                    <a:pt x="82" y="747"/>
                  </a:lnTo>
                  <a:lnTo>
                    <a:pt x="86" y="748"/>
                  </a:lnTo>
                  <a:lnTo>
                    <a:pt x="87" y="753"/>
                  </a:lnTo>
                  <a:close/>
                  <a:moveTo>
                    <a:pt x="91" y="785"/>
                  </a:moveTo>
                  <a:lnTo>
                    <a:pt x="92" y="796"/>
                  </a:lnTo>
                  <a:lnTo>
                    <a:pt x="91" y="799"/>
                  </a:lnTo>
                  <a:lnTo>
                    <a:pt x="87" y="802"/>
                  </a:lnTo>
                  <a:lnTo>
                    <a:pt x="84" y="800"/>
                  </a:lnTo>
                  <a:lnTo>
                    <a:pt x="82" y="797"/>
                  </a:lnTo>
                  <a:lnTo>
                    <a:pt x="81" y="786"/>
                  </a:lnTo>
                  <a:lnTo>
                    <a:pt x="82" y="782"/>
                  </a:lnTo>
                  <a:lnTo>
                    <a:pt x="85" y="780"/>
                  </a:lnTo>
                  <a:lnTo>
                    <a:pt x="90" y="781"/>
                  </a:lnTo>
                  <a:lnTo>
                    <a:pt x="91" y="785"/>
                  </a:lnTo>
                  <a:close/>
                  <a:moveTo>
                    <a:pt x="94" y="817"/>
                  </a:moveTo>
                  <a:lnTo>
                    <a:pt x="95" y="828"/>
                  </a:lnTo>
                  <a:lnTo>
                    <a:pt x="94" y="832"/>
                  </a:lnTo>
                  <a:lnTo>
                    <a:pt x="91" y="834"/>
                  </a:lnTo>
                  <a:lnTo>
                    <a:pt x="87" y="833"/>
                  </a:lnTo>
                  <a:lnTo>
                    <a:pt x="85" y="829"/>
                  </a:lnTo>
                  <a:lnTo>
                    <a:pt x="84" y="819"/>
                  </a:lnTo>
                  <a:lnTo>
                    <a:pt x="85" y="814"/>
                  </a:lnTo>
                  <a:lnTo>
                    <a:pt x="88" y="813"/>
                  </a:lnTo>
                  <a:lnTo>
                    <a:pt x="93" y="814"/>
                  </a:lnTo>
                  <a:lnTo>
                    <a:pt x="94" y="817"/>
                  </a:lnTo>
                  <a:close/>
                  <a:moveTo>
                    <a:pt x="98" y="849"/>
                  </a:moveTo>
                  <a:lnTo>
                    <a:pt x="99" y="860"/>
                  </a:lnTo>
                  <a:lnTo>
                    <a:pt x="98" y="865"/>
                  </a:lnTo>
                  <a:lnTo>
                    <a:pt x="94" y="866"/>
                  </a:lnTo>
                  <a:lnTo>
                    <a:pt x="90" y="865"/>
                  </a:lnTo>
                  <a:lnTo>
                    <a:pt x="88" y="862"/>
                  </a:lnTo>
                  <a:lnTo>
                    <a:pt x="87" y="850"/>
                  </a:lnTo>
                  <a:lnTo>
                    <a:pt x="88" y="847"/>
                  </a:lnTo>
                  <a:lnTo>
                    <a:pt x="92" y="845"/>
                  </a:lnTo>
                  <a:lnTo>
                    <a:pt x="96" y="846"/>
                  </a:lnTo>
                  <a:lnTo>
                    <a:pt x="98" y="849"/>
                  </a:lnTo>
                  <a:close/>
                  <a:moveTo>
                    <a:pt x="101" y="882"/>
                  </a:moveTo>
                  <a:lnTo>
                    <a:pt x="102" y="893"/>
                  </a:lnTo>
                  <a:lnTo>
                    <a:pt x="101" y="897"/>
                  </a:lnTo>
                  <a:lnTo>
                    <a:pt x="98" y="899"/>
                  </a:lnTo>
                  <a:lnTo>
                    <a:pt x="93" y="898"/>
                  </a:lnTo>
                  <a:lnTo>
                    <a:pt x="92" y="894"/>
                  </a:lnTo>
                  <a:lnTo>
                    <a:pt x="91" y="883"/>
                  </a:lnTo>
                  <a:lnTo>
                    <a:pt x="92" y="880"/>
                  </a:lnTo>
                  <a:lnTo>
                    <a:pt x="95" y="877"/>
                  </a:lnTo>
                  <a:lnTo>
                    <a:pt x="99" y="879"/>
                  </a:lnTo>
                  <a:lnTo>
                    <a:pt x="101" y="882"/>
                  </a:lnTo>
                  <a:close/>
                  <a:moveTo>
                    <a:pt x="104" y="915"/>
                  </a:moveTo>
                  <a:lnTo>
                    <a:pt x="105" y="925"/>
                  </a:lnTo>
                  <a:lnTo>
                    <a:pt x="104" y="930"/>
                  </a:lnTo>
                  <a:lnTo>
                    <a:pt x="101" y="932"/>
                  </a:lnTo>
                  <a:lnTo>
                    <a:pt x="96" y="931"/>
                  </a:lnTo>
                  <a:lnTo>
                    <a:pt x="95" y="926"/>
                  </a:lnTo>
                  <a:lnTo>
                    <a:pt x="94" y="916"/>
                  </a:lnTo>
                  <a:lnTo>
                    <a:pt x="95" y="911"/>
                  </a:lnTo>
                  <a:lnTo>
                    <a:pt x="99" y="909"/>
                  </a:lnTo>
                  <a:lnTo>
                    <a:pt x="102" y="911"/>
                  </a:lnTo>
                  <a:lnTo>
                    <a:pt x="104" y="915"/>
                  </a:lnTo>
                  <a:close/>
                  <a:moveTo>
                    <a:pt x="108" y="947"/>
                  </a:moveTo>
                  <a:lnTo>
                    <a:pt x="109" y="958"/>
                  </a:lnTo>
                  <a:lnTo>
                    <a:pt x="108" y="961"/>
                  </a:lnTo>
                  <a:lnTo>
                    <a:pt x="104" y="964"/>
                  </a:lnTo>
                  <a:lnTo>
                    <a:pt x="100" y="963"/>
                  </a:lnTo>
                  <a:lnTo>
                    <a:pt x="99" y="959"/>
                  </a:lnTo>
                  <a:lnTo>
                    <a:pt x="98" y="948"/>
                  </a:lnTo>
                  <a:lnTo>
                    <a:pt x="99" y="944"/>
                  </a:lnTo>
                  <a:lnTo>
                    <a:pt x="102" y="942"/>
                  </a:lnTo>
                  <a:lnTo>
                    <a:pt x="105" y="943"/>
                  </a:lnTo>
                  <a:lnTo>
                    <a:pt x="108" y="947"/>
                  </a:lnTo>
                  <a:close/>
                  <a:moveTo>
                    <a:pt x="111" y="980"/>
                  </a:moveTo>
                  <a:lnTo>
                    <a:pt x="112" y="991"/>
                  </a:lnTo>
                  <a:lnTo>
                    <a:pt x="111" y="994"/>
                  </a:lnTo>
                  <a:lnTo>
                    <a:pt x="108" y="997"/>
                  </a:lnTo>
                  <a:lnTo>
                    <a:pt x="103" y="995"/>
                  </a:lnTo>
                  <a:lnTo>
                    <a:pt x="101" y="992"/>
                  </a:lnTo>
                  <a:lnTo>
                    <a:pt x="101" y="981"/>
                  </a:lnTo>
                  <a:lnTo>
                    <a:pt x="102" y="977"/>
                  </a:lnTo>
                  <a:lnTo>
                    <a:pt x="105" y="975"/>
                  </a:lnTo>
                  <a:lnTo>
                    <a:pt x="109" y="976"/>
                  </a:lnTo>
                  <a:lnTo>
                    <a:pt x="111" y="980"/>
                  </a:lnTo>
                  <a:close/>
                  <a:moveTo>
                    <a:pt x="115" y="1012"/>
                  </a:moveTo>
                  <a:lnTo>
                    <a:pt x="116" y="1023"/>
                  </a:lnTo>
                  <a:lnTo>
                    <a:pt x="115" y="1027"/>
                  </a:lnTo>
                  <a:lnTo>
                    <a:pt x="111" y="1029"/>
                  </a:lnTo>
                  <a:lnTo>
                    <a:pt x="107" y="1028"/>
                  </a:lnTo>
                  <a:lnTo>
                    <a:pt x="104" y="1024"/>
                  </a:lnTo>
                  <a:lnTo>
                    <a:pt x="103" y="1014"/>
                  </a:lnTo>
                  <a:lnTo>
                    <a:pt x="105" y="1009"/>
                  </a:lnTo>
                  <a:lnTo>
                    <a:pt x="109" y="1007"/>
                  </a:lnTo>
                  <a:lnTo>
                    <a:pt x="112" y="1009"/>
                  </a:lnTo>
                  <a:lnTo>
                    <a:pt x="115" y="1012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53" name="Freeform 160"/>
            <p:cNvSpPr>
              <a:spLocks noEditPoints="1"/>
            </p:cNvSpPr>
            <p:nvPr/>
          </p:nvSpPr>
          <p:spPr bwMode="auto">
            <a:xfrm>
              <a:off x="6363940" y="2008336"/>
              <a:ext cx="431800" cy="539750"/>
            </a:xfrm>
            <a:custGeom>
              <a:avLst/>
              <a:gdLst>
                <a:gd name="T0" fmla="*/ 2147483646 w 544"/>
                <a:gd name="T1" fmla="*/ 2147483646 h 680"/>
                <a:gd name="T2" fmla="*/ 2147483646 w 544"/>
                <a:gd name="T3" fmla="*/ 2147483646 h 680"/>
                <a:gd name="T4" fmla="*/ 2147483646 w 544"/>
                <a:gd name="T5" fmla="*/ 0 h 680"/>
                <a:gd name="T6" fmla="*/ 0 w 544"/>
                <a:gd name="T7" fmla="*/ 0 h 680"/>
                <a:gd name="T8" fmla="*/ 0 w 544"/>
                <a:gd name="T9" fmla="*/ 2147483646 h 680"/>
                <a:gd name="T10" fmla="*/ 2147483646 w 544"/>
                <a:gd name="T11" fmla="*/ 2147483646 h 680"/>
                <a:gd name="T12" fmla="*/ 2147483646 w 544"/>
                <a:gd name="T13" fmla="*/ 2147483646 h 680"/>
                <a:gd name="T14" fmla="*/ 2147483646 w 544"/>
                <a:gd name="T15" fmla="*/ 2147483646 h 680"/>
                <a:gd name="T16" fmla="*/ 2147483646 w 544"/>
                <a:gd name="T17" fmla="*/ 0 h 680"/>
                <a:gd name="T18" fmla="*/ 2147483646 w 544"/>
                <a:gd name="T19" fmla="*/ 2147483646 h 680"/>
                <a:gd name="T20" fmla="*/ 2147483646 w 544"/>
                <a:gd name="T21" fmla="*/ 2147483646 h 680"/>
                <a:gd name="T22" fmla="*/ 2147483646 w 544"/>
                <a:gd name="T23" fmla="*/ 2147483646 h 6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4"/>
                <a:gd name="T37" fmla="*/ 0 h 680"/>
                <a:gd name="T38" fmla="*/ 544 w 544"/>
                <a:gd name="T39" fmla="*/ 680 h 6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4" h="680">
                  <a:moveTo>
                    <a:pt x="544" y="196"/>
                  </a:moveTo>
                  <a:lnTo>
                    <a:pt x="348" y="196"/>
                  </a:lnTo>
                  <a:lnTo>
                    <a:pt x="348" y="0"/>
                  </a:lnTo>
                  <a:lnTo>
                    <a:pt x="0" y="0"/>
                  </a:lnTo>
                  <a:lnTo>
                    <a:pt x="0" y="680"/>
                  </a:lnTo>
                  <a:lnTo>
                    <a:pt x="544" y="680"/>
                  </a:lnTo>
                  <a:lnTo>
                    <a:pt x="544" y="196"/>
                  </a:lnTo>
                  <a:close/>
                  <a:moveTo>
                    <a:pt x="544" y="179"/>
                  </a:moveTo>
                  <a:lnTo>
                    <a:pt x="348" y="0"/>
                  </a:lnTo>
                  <a:lnTo>
                    <a:pt x="348" y="196"/>
                  </a:lnTo>
                  <a:lnTo>
                    <a:pt x="544" y="196"/>
                  </a:lnTo>
                  <a:lnTo>
                    <a:pt x="544" y="1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54" name="Freeform 161"/>
            <p:cNvSpPr>
              <a:spLocks/>
            </p:cNvSpPr>
            <p:nvPr/>
          </p:nvSpPr>
          <p:spPr bwMode="auto">
            <a:xfrm>
              <a:off x="6363940" y="2008336"/>
              <a:ext cx="431800" cy="539750"/>
            </a:xfrm>
            <a:custGeom>
              <a:avLst/>
              <a:gdLst>
                <a:gd name="T0" fmla="*/ 2147483646 w 544"/>
                <a:gd name="T1" fmla="*/ 2147483646 h 680"/>
                <a:gd name="T2" fmla="*/ 2147483646 w 544"/>
                <a:gd name="T3" fmla="*/ 2147483646 h 680"/>
                <a:gd name="T4" fmla="*/ 2147483646 w 544"/>
                <a:gd name="T5" fmla="*/ 0 h 680"/>
                <a:gd name="T6" fmla="*/ 0 w 544"/>
                <a:gd name="T7" fmla="*/ 0 h 680"/>
                <a:gd name="T8" fmla="*/ 0 w 544"/>
                <a:gd name="T9" fmla="*/ 2147483646 h 680"/>
                <a:gd name="T10" fmla="*/ 2147483646 w 544"/>
                <a:gd name="T11" fmla="*/ 2147483646 h 680"/>
                <a:gd name="T12" fmla="*/ 2147483646 w 544"/>
                <a:gd name="T13" fmla="*/ 2147483646 h 6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4"/>
                <a:gd name="T22" fmla="*/ 0 h 680"/>
                <a:gd name="T23" fmla="*/ 544 w 544"/>
                <a:gd name="T24" fmla="*/ 680 h 6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4" h="680">
                  <a:moveTo>
                    <a:pt x="544" y="196"/>
                  </a:moveTo>
                  <a:lnTo>
                    <a:pt x="348" y="196"/>
                  </a:lnTo>
                  <a:lnTo>
                    <a:pt x="348" y="0"/>
                  </a:lnTo>
                  <a:lnTo>
                    <a:pt x="0" y="0"/>
                  </a:lnTo>
                  <a:lnTo>
                    <a:pt x="0" y="680"/>
                  </a:lnTo>
                  <a:lnTo>
                    <a:pt x="544" y="680"/>
                  </a:lnTo>
                  <a:lnTo>
                    <a:pt x="544" y="196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55" name="Freeform 162"/>
            <p:cNvSpPr>
              <a:spLocks/>
            </p:cNvSpPr>
            <p:nvPr/>
          </p:nvSpPr>
          <p:spPr bwMode="auto">
            <a:xfrm>
              <a:off x="6640165" y="2008336"/>
              <a:ext cx="155575" cy="155575"/>
            </a:xfrm>
            <a:custGeom>
              <a:avLst/>
              <a:gdLst>
                <a:gd name="T0" fmla="*/ 2147483646 w 196"/>
                <a:gd name="T1" fmla="*/ 2147483646 h 196"/>
                <a:gd name="T2" fmla="*/ 0 w 196"/>
                <a:gd name="T3" fmla="*/ 0 h 196"/>
                <a:gd name="T4" fmla="*/ 0 w 196"/>
                <a:gd name="T5" fmla="*/ 2147483646 h 196"/>
                <a:gd name="T6" fmla="*/ 2147483646 w 196"/>
                <a:gd name="T7" fmla="*/ 2147483646 h 196"/>
                <a:gd name="T8" fmla="*/ 2147483646 w 196"/>
                <a:gd name="T9" fmla="*/ 2147483646 h 1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6"/>
                <a:gd name="T16" fmla="*/ 0 h 196"/>
                <a:gd name="T17" fmla="*/ 196 w 196"/>
                <a:gd name="T18" fmla="*/ 196 h 1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6" h="196">
                  <a:moveTo>
                    <a:pt x="196" y="179"/>
                  </a:moveTo>
                  <a:lnTo>
                    <a:pt x="0" y="0"/>
                  </a:lnTo>
                  <a:lnTo>
                    <a:pt x="0" y="196"/>
                  </a:lnTo>
                  <a:lnTo>
                    <a:pt x="196" y="196"/>
                  </a:lnTo>
                  <a:lnTo>
                    <a:pt x="196" y="179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56" name="Rectangle 163"/>
            <p:cNvSpPr>
              <a:spLocks noChangeArrowheads="1"/>
            </p:cNvSpPr>
            <p:nvPr/>
          </p:nvSpPr>
          <p:spPr bwMode="auto">
            <a:xfrm>
              <a:off x="5984528" y="1846411"/>
              <a:ext cx="1322387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Acceptance Certificate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5757" name="Freeform 164"/>
            <p:cNvSpPr>
              <a:spLocks noEditPoints="1"/>
            </p:cNvSpPr>
            <p:nvPr/>
          </p:nvSpPr>
          <p:spPr bwMode="auto">
            <a:xfrm>
              <a:off x="6575078" y="2543324"/>
              <a:ext cx="9525" cy="1382712"/>
            </a:xfrm>
            <a:custGeom>
              <a:avLst/>
              <a:gdLst>
                <a:gd name="T0" fmla="*/ 2147483646 w 12"/>
                <a:gd name="T1" fmla="*/ 2147483646 h 1742"/>
                <a:gd name="T2" fmla="*/ 2147483646 w 12"/>
                <a:gd name="T3" fmla="*/ 2147483646 h 1742"/>
                <a:gd name="T4" fmla="*/ 2147483646 w 12"/>
                <a:gd name="T5" fmla="*/ 2147483646 h 1742"/>
                <a:gd name="T6" fmla="*/ 2147483646 w 12"/>
                <a:gd name="T7" fmla="*/ 2147483646 h 1742"/>
                <a:gd name="T8" fmla="*/ 0 w 12"/>
                <a:gd name="T9" fmla="*/ 2147483646 h 1742"/>
                <a:gd name="T10" fmla="*/ 0 w 12"/>
                <a:gd name="T11" fmla="*/ 2147483646 h 1742"/>
                <a:gd name="T12" fmla="*/ 2147483646 w 12"/>
                <a:gd name="T13" fmla="*/ 2147483646 h 1742"/>
                <a:gd name="T14" fmla="*/ 2147483646 w 12"/>
                <a:gd name="T15" fmla="*/ 2147483646 h 1742"/>
                <a:gd name="T16" fmla="*/ 2147483646 w 12"/>
                <a:gd name="T17" fmla="*/ 2147483646 h 1742"/>
                <a:gd name="T18" fmla="*/ 2147483646 w 12"/>
                <a:gd name="T19" fmla="*/ 2147483646 h 1742"/>
                <a:gd name="T20" fmla="*/ 2147483646 w 12"/>
                <a:gd name="T21" fmla="*/ 2147483646 h 1742"/>
                <a:gd name="T22" fmla="*/ 2147483646 w 12"/>
                <a:gd name="T23" fmla="*/ 2147483646 h 1742"/>
                <a:gd name="T24" fmla="*/ 2147483646 w 12"/>
                <a:gd name="T25" fmla="*/ 2147483646 h 1742"/>
                <a:gd name="T26" fmla="*/ 2147483646 w 12"/>
                <a:gd name="T27" fmla="*/ 2147483646 h 1742"/>
                <a:gd name="T28" fmla="*/ 2147483646 w 12"/>
                <a:gd name="T29" fmla="*/ 2147483646 h 1742"/>
                <a:gd name="T30" fmla="*/ 2147483646 w 12"/>
                <a:gd name="T31" fmla="*/ 2147483646 h 1742"/>
                <a:gd name="T32" fmla="*/ 0 w 12"/>
                <a:gd name="T33" fmla="*/ 2147483646 h 1742"/>
                <a:gd name="T34" fmla="*/ 0 w 12"/>
                <a:gd name="T35" fmla="*/ 2147483646 h 1742"/>
                <a:gd name="T36" fmla="*/ 2147483646 w 12"/>
                <a:gd name="T37" fmla="*/ 2147483646 h 1742"/>
                <a:gd name="T38" fmla="*/ 2147483646 w 12"/>
                <a:gd name="T39" fmla="*/ 2147483646 h 1742"/>
                <a:gd name="T40" fmla="*/ 2147483646 w 12"/>
                <a:gd name="T41" fmla="*/ 2147483646 h 1742"/>
                <a:gd name="T42" fmla="*/ 2147483646 w 12"/>
                <a:gd name="T43" fmla="*/ 2147483646 h 1742"/>
                <a:gd name="T44" fmla="*/ 2147483646 w 12"/>
                <a:gd name="T45" fmla="*/ 2147483646 h 1742"/>
                <a:gd name="T46" fmla="*/ 2147483646 w 12"/>
                <a:gd name="T47" fmla="*/ 2147483646 h 1742"/>
                <a:gd name="T48" fmla="*/ 2147483646 w 12"/>
                <a:gd name="T49" fmla="*/ 2147483646 h 1742"/>
                <a:gd name="T50" fmla="*/ 2147483646 w 12"/>
                <a:gd name="T51" fmla="*/ 2147483646 h 1742"/>
                <a:gd name="T52" fmla="*/ 2147483646 w 12"/>
                <a:gd name="T53" fmla="*/ 2147483646 h 1742"/>
                <a:gd name="T54" fmla="*/ 2147483646 w 12"/>
                <a:gd name="T55" fmla="*/ 2147483646 h 1742"/>
                <a:gd name="T56" fmla="*/ 0 w 12"/>
                <a:gd name="T57" fmla="*/ 2147483646 h 1742"/>
                <a:gd name="T58" fmla="*/ 0 w 12"/>
                <a:gd name="T59" fmla="*/ 2147483646 h 1742"/>
                <a:gd name="T60" fmla="*/ 2147483646 w 12"/>
                <a:gd name="T61" fmla="*/ 2147483646 h 1742"/>
                <a:gd name="T62" fmla="*/ 2147483646 w 12"/>
                <a:gd name="T63" fmla="*/ 2147483646 h 1742"/>
                <a:gd name="T64" fmla="*/ 2147483646 w 12"/>
                <a:gd name="T65" fmla="*/ 2147483646 h 1742"/>
                <a:gd name="T66" fmla="*/ 2147483646 w 12"/>
                <a:gd name="T67" fmla="*/ 2147483646 h 1742"/>
                <a:gd name="T68" fmla="*/ 2147483646 w 12"/>
                <a:gd name="T69" fmla="*/ 2147483646 h 1742"/>
                <a:gd name="T70" fmla="*/ 2147483646 w 12"/>
                <a:gd name="T71" fmla="*/ 2147483646 h 1742"/>
                <a:gd name="T72" fmla="*/ 2147483646 w 12"/>
                <a:gd name="T73" fmla="*/ 2147483646 h 1742"/>
                <a:gd name="T74" fmla="*/ 2147483646 w 12"/>
                <a:gd name="T75" fmla="*/ 2147483646 h 1742"/>
                <a:gd name="T76" fmla="*/ 2147483646 w 12"/>
                <a:gd name="T77" fmla="*/ 2147483646 h 1742"/>
                <a:gd name="T78" fmla="*/ 2147483646 w 12"/>
                <a:gd name="T79" fmla="*/ 2147483646 h 1742"/>
                <a:gd name="T80" fmla="*/ 0 w 12"/>
                <a:gd name="T81" fmla="*/ 2147483646 h 1742"/>
                <a:gd name="T82" fmla="*/ 0 w 12"/>
                <a:gd name="T83" fmla="*/ 2147483646 h 1742"/>
                <a:gd name="T84" fmla="*/ 2147483646 w 12"/>
                <a:gd name="T85" fmla="*/ 2147483646 h 1742"/>
                <a:gd name="T86" fmla="*/ 2147483646 w 12"/>
                <a:gd name="T87" fmla="*/ 2147483646 h 1742"/>
                <a:gd name="T88" fmla="*/ 2147483646 w 12"/>
                <a:gd name="T89" fmla="*/ 2147483646 h 1742"/>
                <a:gd name="T90" fmla="*/ 2147483646 w 12"/>
                <a:gd name="T91" fmla="*/ 2147483646 h 1742"/>
                <a:gd name="T92" fmla="*/ 2147483646 w 12"/>
                <a:gd name="T93" fmla="*/ 2147483646 h 1742"/>
                <a:gd name="T94" fmla="*/ 2147483646 w 12"/>
                <a:gd name="T95" fmla="*/ 2147483646 h 1742"/>
                <a:gd name="T96" fmla="*/ 2147483646 w 12"/>
                <a:gd name="T97" fmla="*/ 2147483646 h 1742"/>
                <a:gd name="T98" fmla="*/ 2147483646 w 12"/>
                <a:gd name="T99" fmla="*/ 2147483646 h 1742"/>
                <a:gd name="T100" fmla="*/ 2147483646 w 12"/>
                <a:gd name="T101" fmla="*/ 2147483646 h 1742"/>
                <a:gd name="T102" fmla="*/ 2147483646 w 12"/>
                <a:gd name="T103" fmla="*/ 2147483646 h 1742"/>
                <a:gd name="T104" fmla="*/ 0 w 12"/>
                <a:gd name="T105" fmla="*/ 2147483646 h 1742"/>
                <a:gd name="T106" fmla="*/ 0 w 12"/>
                <a:gd name="T107" fmla="*/ 2147483646 h 1742"/>
                <a:gd name="T108" fmla="*/ 2147483646 w 12"/>
                <a:gd name="T109" fmla="*/ 2147483646 h 1742"/>
                <a:gd name="T110" fmla="*/ 2147483646 w 12"/>
                <a:gd name="T111" fmla="*/ 2147483646 h 1742"/>
                <a:gd name="T112" fmla="*/ 2147483646 w 12"/>
                <a:gd name="T113" fmla="*/ 2147483646 h 1742"/>
                <a:gd name="T114" fmla="*/ 2147483646 w 12"/>
                <a:gd name="T115" fmla="*/ 2147483646 h 17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2"/>
                <a:gd name="T175" fmla="*/ 0 h 1742"/>
                <a:gd name="T176" fmla="*/ 12 w 12"/>
                <a:gd name="T177" fmla="*/ 1742 h 174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2" h="1742">
                  <a:moveTo>
                    <a:pt x="12" y="5"/>
                  </a:moveTo>
                  <a:lnTo>
                    <a:pt x="12" y="17"/>
                  </a:lnTo>
                  <a:lnTo>
                    <a:pt x="9" y="20"/>
                  </a:lnTo>
                  <a:lnTo>
                    <a:pt x="6" y="21"/>
                  </a:lnTo>
                  <a:lnTo>
                    <a:pt x="3" y="20"/>
                  </a:lnTo>
                  <a:lnTo>
                    <a:pt x="0" y="17"/>
                  </a:lnTo>
                  <a:lnTo>
                    <a:pt x="0" y="5"/>
                  </a:lnTo>
                  <a:lnTo>
                    <a:pt x="3" y="2"/>
                  </a:lnTo>
                  <a:lnTo>
                    <a:pt x="6" y="0"/>
                  </a:lnTo>
                  <a:lnTo>
                    <a:pt x="9" y="2"/>
                  </a:lnTo>
                  <a:lnTo>
                    <a:pt x="12" y="5"/>
                  </a:lnTo>
                  <a:close/>
                  <a:moveTo>
                    <a:pt x="12" y="38"/>
                  </a:moveTo>
                  <a:lnTo>
                    <a:pt x="12" y="49"/>
                  </a:lnTo>
                  <a:lnTo>
                    <a:pt x="9" y="53"/>
                  </a:lnTo>
                  <a:lnTo>
                    <a:pt x="6" y="54"/>
                  </a:lnTo>
                  <a:lnTo>
                    <a:pt x="3" y="53"/>
                  </a:lnTo>
                  <a:lnTo>
                    <a:pt x="0" y="49"/>
                  </a:lnTo>
                  <a:lnTo>
                    <a:pt x="0" y="38"/>
                  </a:lnTo>
                  <a:lnTo>
                    <a:pt x="3" y="34"/>
                  </a:lnTo>
                  <a:lnTo>
                    <a:pt x="6" y="33"/>
                  </a:lnTo>
                  <a:lnTo>
                    <a:pt x="9" y="34"/>
                  </a:lnTo>
                  <a:lnTo>
                    <a:pt x="12" y="38"/>
                  </a:lnTo>
                  <a:close/>
                  <a:moveTo>
                    <a:pt x="12" y="71"/>
                  </a:moveTo>
                  <a:lnTo>
                    <a:pt x="12" y="81"/>
                  </a:lnTo>
                  <a:lnTo>
                    <a:pt x="9" y="86"/>
                  </a:lnTo>
                  <a:lnTo>
                    <a:pt x="6" y="87"/>
                  </a:lnTo>
                  <a:lnTo>
                    <a:pt x="3" y="86"/>
                  </a:lnTo>
                  <a:lnTo>
                    <a:pt x="0" y="81"/>
                  </a:lnTo>
                  <a:lnTo>
                    <a:pt x="0" y="71"/>
                  </a:lnTo>
                  <a:lnTo>
                    <a:pt x="3" y="67"/>
                  </a:lnTo>
                  <a:lnTo>
                    <a:pt x="6" y="66"/>
                  </a:lnTo>
                  <a:lnTo>
                    <a:pt x="9" y="67"/>
                  </a:lnTo>
                  <a:lnTo>
                    <a:pt x="12" y="71"/>
                  </a:lnTo>
                  <a:close/>
                  <a:moveTo>
                    <a:pt x="12" y="103"/>
                  </a:moveTo>
                  <a:lnTo>
                    <a:pt x="12" y="114"/>
                  </a:lnTo>
                  <a:lnTo>
                    <a:pt x="9" y="118"/>
                  </a:lnTo>
                  <a:lnTo>
                    <a:pt x="6" y="120"/>
                  </a:lnTo>
                  <a:lnTo>
                    <a:pt x="3" y="118"/>
                  </a:lnTo>
                  <a:lnTo>
                    <a:pt x="0" y="114"/>
                  </a:lnTo>
                  <a:lnTo>
                    <a:pt x="0" y="103"/>
                  </a:lnTo>
                  <a:lnTo>
                    <a:pt x="3" y="100"/>
                  </a:lnTo>
                  <a:lnTo>
                    <a:pt x="6" y="98"/>
                  </a:lnTo>
                  <a:lnTo>
                    <a:pt x="9" y="100"/>
                  </a:lnTo>
                  <a:lnTo>
                    <a:pt x="12" y="103"/>
                  </a:lnTo>
                  <a:close/>
                  <a:moveTo>
                    <a:pt x="12" y="136"/>
                  </a:moveTo>
                  <a:lnTo>
                    <a:pt x="12" y="147"/>
                  </a:lnTo>
                  <a:lnTo>
                    <a:pt x="9" y="151"/>
                  </a:lnTo>
                  <a:lnTo>
                    <a:pt x="6" y="153"/>
                  </a:lnTo>
                  <a:lnTo>
                    <a:pt x="3" y="151"/>
                  </a:lnTo>
                  <a:lnTo>
                    <a:pt x="0" y="147"/>
                  </a:lnTo>
                  <a:lnTo>
                    <a:pt x="0" y="136"/>
                  </a:lnTo>
                  <a:lnTo>
                    <a:pt x="3" y="132"/>
                  </a:lnTo>
                  <a:lnTo>
                    <a:pt x="6" y="130"/>
                  </a:lnTo>
                  <a:lnTo>
                    <a:pt x="9" y="132"/>
                  </a:lnTo>
                  <a:lnTo>
                    <a:pt x="12" y="136"/>
                  </a:lnTo>
                  <a:close/>
                  <a:moveTo>
                    <a:pt x="12" y="169"/>
                  </a:moveTo>
                  <a:lnTo>
                    <a:pt x="12" y="180"/>
                  </a:lnTo>
                  <a:lnTo>
                    <a:pt x="9" y="183"/>
                  </a:lnTo>
                  <a:lnTo>
                    <a:pt x="6" y="185"/>
                  </a:lnTo>
                  <a:lnTo>
                    <a:pt x="3" y="183"/>
                  </a:lnTo>
                  <a:lnTo>
                    <a:pt x="0" y="180"/>
                  </a:lnTo>
                  <a:lnTo>
                    <a:pt x="0" y="169"/>
                  </a:lnTo>
                  <a:lnTo>
                    <a:pt x="3" y="165"/>
                  </a:lnTo>
                  <a:lnTo>
                    <a:pt x="6" y="163"/>
                  </a:lnTo>
                  <a:lnTo>
                    <a:pt x="9" y="165"/>
                  </a:lnTo>
                  <a:lnTo>
                    <a:pt x="12" y="169"/>
                  </a:lnTo>
                  <a:close/>
                  <a:moveTo>
                    <a:pt x="12" y="202"/>
                  </a:moveTo>
                  <a:lnTo>
                    <a:pt x="12" y="212"/>
                  </a:lnTo>
                  <a:lnTo>
                    <a:pt x="9" y="216"/>
                  </a:lnTo>
                  <a:lnTo>
                    <a:pt x="6" y="217"/>
                  </a:lnTo>
                  <a:lnTo>
                    <a:pt x="3" y="216"/>
                  </a:lnTo>
                  <a:lnTo>
                    <a:pt x="0" y="212"/>
                  </a:lnTo>
                  <a:lnTo>
                    <a:pt x="0" y="202"/>
                  </a:lnTo>
                  <a:lnTo>
                    <a:pt x="3" y="197"/>
                  </a:lnTo>
                  <a:lnTo>
                    <a:pt x="6" y="196"/>
                  </a:lnTo>
                  <a:lnTo>
                    <a:pt x="9" y="197"/>
                  </a:lnTo>
                  <a:lnTo>
                    <a:pt x="12" y="202"/>
                  </a:lnTo>
                  <a:close/>
                  <a:moveTo>
                    <a:pt x="12" y="234"/>
                  </a:moveTo>
                  <a:lnTo>
                    <a:pt x="12" y="245"/>
                  </a:lnTo>
                  <a:lnTo>
                    <a:pt x="9" y="249"/>
                  </a:lnTo>
                  <a:lnTo>
                    <a:pt x="6" y="250"/>
                  </a:lnTo>
                  <a:lnTo>
                    <a:pt x="3" y="249"/>
                  </a:lnTo>
                  <a:lnTo>
                    <a:pt x="0" y="245"/>
                  </a:lnTo>
                  <a:lnTo>
                    <a:pt x="0" y="234"/>
                  </a:lnTo>
                  <a:lnTo>
                    <a:pt x="3" y="230"/>
                  </a:lnTo>
                  <a:lnTo>
                    <a:pt x="6" y="229"/>
                  </a:lnTo>
                  <a:lnTo>
                    <a:pt x="9" y="230"/>
                  </a:lnTo>
                  <a:lnTo>
                    <a:pt x="12" y="234"/>
                  </a:lnTo>
                  <a:close/>
                  <a:moveTo>
                    <a:pt x="12" y="266"/>
                  </a:moveTo>
                  <a:lnTo>
                    <a:pt x="12" y="278"/>
                  </a:lnTo>
                  <a:lnTo>
                    <a:pt x="9" y="281"/>
                  </a:lnTo>
                  <a:lnTo>
                    <a:pt x="6" y="283"/>
                  </a:lnTo>
                  <a:lnTo>
                    <a:pt x="3" y="281"/>
                  </a:lnTo>
                  <a:lnTo>
                    <a:pt x="0" y="278"/>
                  </a:lnTo>
                  <a:lnTo>
                    <a:pt x="0" y="266"/>
                  </a:lnTo>
                  <a:lnTo>
                    <a:pt x="3" y="263"/>
                  </a:lnTo>
                  <a:lnTo>
                    <a:pt x="6" y="262"/>
                  </a:lnTo>
                  <a:lnTo>
                    <a:pt x="9" y="263"/>
                  </a:lnTo>
                  <a:lnTo>
                    <a:pt x="12" y="266"/>
                  </a:lnTo>
                  <a:close/>
                  <a:moveTo>
                    <a:pt x="12" y="299"/>
                  </a:moveTo>
                  <a:lnTo>
                    <a:pt x="12" y="310"/>
                  </a:lnTo>
                  <a:lnTo>
                    <a:pt x="9" y="314"/>
                  </a:lnTo>
                  <a:lnTo>
                    <a:pt x="6" y="316"/>
                  </a:lnTo>
                  <a:lnTo>
                    <a:pt x="3" y="314"/>
                  </a:lnTo>
                  <a:lnTo>
                    <a:pt x="0" y="310"/>
                  </a:lnTo>
                  <a:lnTo>
                    <a:pt x="0" y="299"/>
                  </a:lnTo>
                  <a:lnTo>
                    <a:pt x="3" y="296"/>
                  </a:lnTo>
                  <a:lnTo>
                    <a:pt x="6" y="293"/>
                  </a:lnTo>
                  <a:lnTo>
                    <a:pt x="9" y="296"/>
                  </a:lnTo>
                  <a:lnTo>
                    <a:pt x="12" y="299"/>
                  </a:lnTo>
                  <a:close/>
                  <a:moveTo>
                    <a:pt x="12" y="332"/>
                  </a:moveTo>
                  <a:lnTo>
                    <a:pt x="12" y="343"/>
                  </a:lnTo>
                  <a:lnTo>
                    <a:pt x="9" y="347"/>
                  </a:lnTo>
                  <a:lnTo>
                    <a:pt x="6" y="348"/>
                  </a:lnTo>
                  <a:lnTo>
                    <a:pt x="3" y="347"/>
                  </a:lnTo>
                  <a:lnTo>
                    <a:pt x="0" y="343"/>
                  </a:lnTo>
                  <a:lnTo>
                    <a:pt x="0" y="332"/>
                  </a:lnTo>
                  <a:lnTo>
                    <a:pt x="3" y="329"/>
                  </a:lnTo>
                  <a:lnTo>
                    <a:pt x="6" y="326"/>
                  </a:lnTo>
                  <a:lnTo>
                    <a:pt x="9" y="329"/>
                  </a:lnTo>
                  <a:lnTo>
                    <a:pt x="12" y="332"/>
                  </a:lnTo>
                  <a:close/>
                  <a:moveTo>
                    <a:pt x="12" y="365"/>
                  </a:moveTo>
                  <a:lnTo>
                    <a:pt x="12" y="375"/>
                  </a:lnTo>
                  <a:lnTo>
                    <a:pt x="9" y="380"/>
                  </a:lnTo>
                  <a:lnTo>
                    <a:pt x="6" y="381"/>
                  </a:lnTo>
                  <a:lnTo>
                    <a:pt x="3" y="380"/>
                  </a:lnTo>
                  <a:lnTo>
                    <a:pt x="0" y="375"/>
                  </a:lnTo>
                  <a:lnTo>
                    <a:pt x="0" y="365"/>
                  </a:lnTo>
                  <a:lnTo>
                    <a:pt x="3" y="360"/>
                  </a:lnTo>
                  <a:lnTo>
                    <a:pt x="6" y="359"/>
                  </a:lnTo>
                  <a:lnTo>
                    <a:pt x="9" y="360"/>
                  </a:lnTo>
                  <a:lnTo>
                    <a:pt x="12" y="365"/>
                  </a:lnTo>
                  <a:close/>
                  <a:moveTo>
                    <a:pt x="12" y="398"/>
                  </a:moveTo>
                  <a:lnTo>
                    <a:pt x="12" y="408"/>
                  </a:lnTo>
                  <a:lnTo>
                    <a:pt x="9" y="412"/>
                  </a:lnTo>
                  <a:lnTo>
                    <a:pt x="6" y="414"/>
                  </a:lnTo>
                  <a:lnTo>
                    <a:pt x="3" y="412"/>
                  </a:lnTo>
                  <a:lnTo>
                    <a:pt x="0" y="408"/>
                  </a:lnTo>
                  <a:lnTo>
                    <a:pt x="0" y="398"/>
                  </a:lnTo>
                  <a:lnTo>
                    <a:pt x="3" y="393"/>
                  </a:lnTo>
                  <a:lnTo>
                    <a:pt x="6" y="392"/>
                  </a:lnTo>
                  <a:lnTo>
                    <a:pt x="9" y="393"/>
                  </a:lnTo>
                  <a:lnTo>
                    <a:pt x="12" y="398"/>
                  </a:lnTo>
                  <a:close/>
                  <a:moveTo>
                    <a:pt x="12" y="429"/>
                  </a:moveTo>
                  <a:lnTo>
                    <a:pt x="12" y="441"/>
                  </a:lnTo>
                  <a:lnTo>
                    <a:pt x="9" y="444"/>
                  </a:lnTo>
                  <a:lnTo>
                    <a:pt x="6" y="446"/>
                  </a:lnTo>
                  <a:lnTo>
                    <a:pt x="3" y="444"/>
                  </a:lnTo>
                  <a:lnTo>
                    <a:pt x="0" y="441"/>
                  </a:lnTo>
                  <a:lnTo>
                    <a:pt x="0" y="429"/>
                  </a:lnTo>
                  <a:lnTo>
                    <a:pt x="3" y="426"/>
                  </a:lnTo>
                  <a:lnTo>
                    <a:pt x="6" y="425"/>
                  </a:lnTo>
                  <a:lnTo>
                    <a:pt x="9" y="426"/>
                  </a:lnTo>
                  <a:lnTo>
                    <a:pt x="12" y="429"/>
                  </a:lnTo>
                  <a:close/>
                  <a:moveTo>
                    <a:pt x="12" y="462"/>
                  </a:moveTo>
                  <a:lnTo>
                    <a:pt x="12" y="474"/>
                  </a:lnTo>
                  <a:lnTo>
                    <a:pt x="9" y="477"/>
                  </a:lnTo>
                  <a:lnTo>
                    <a:pt x="6" y="479"/>
                  </a:lnTo>
                  <a:lnTo>
                    <a:pt x="3" y="477"/>
                  </a:lnTo>
                  <a:lnTo>
                    <a:pt x="0" y="474"/>
                  </a:lnTo>
                  <a:lnTo>
                    <a:pt x="0" y="462"/>
                  </a:lnTo>
                  <a:lnTo>
                    <a:pt x="3" y="459"/>
                  </a:lnTo>
                  <a:lnTo>
                    <a:pt x="6" y="457"/>
                  </a:lnTo>
                  <a:lnTo>
                    <a:pt x="9" y="459"/>
                  </a:lnTo>
                  <a:lnTo>
                    <a:pt x="12" y="462"/>
                  </a:lnTo>
                  <a:close/>
                  <a:moveTo>
                    <a:pt x="12" y="495"/>
                  </a:moveTo>
                  <a:lnTo>
                    <a:pt x="12" y="506"/>
                  </a:lnTo>
                  <a:lnTo>
                    <a:pt x="9" y="510"/>
                  </a:lnTo>
                  <a:lnTo>
                    <a:pt x="6" y="511"/>
                  </a:lnTo>
                  <a:lnTo>
                    <a:pt x="3" y="510"/>
                  </a:lnTo>
                  <a:lnTo>
                    <a:pt x="0" y="506"/>
                  </a:lnTo>
                  <a:lnTo>
                    <a:pt x="0" y="495"/>
                  </a:lnTo>
                  <a:lnTo>
                    <a:pt x="3" y="492"/>
                  </a:lnTo>
                  <a:lnTo>
                    <a:pt x="6" y="489"/>
                  </a:lnTo>
                  <a:lnTo>
                    <a:pt x="9" y="492"/>
                  </a:lnTo>
                  <a:lnTo>
                    <a:pt x="12" y="495"/>
                  </a:lnTo>
                  <a:close/>
                  <a:moveTo>
                    <a:pt x="12" y="528"/>
                  </a:moveTo>
                  <a:lnTo>
                    <a:pt x="12" y="538"/>
                  </a:lnTo>
                  <a:lnTo>
                    <a:pt x="9" y="543"/>
                  </a:lnTo>
                  <a:lnTo>
                    <a:pt x="6" y="544"/>
                  </a:lnTo>
                  <a:lnTo>
                    <a:pt x="3" y="543"/>
                  </a:lnTo>
                  <a:lnTo>
                    <a:pt x="0" y="538"/>
                  </a:lnTo>
                  <a:lnTo>
                    <a:pt x="0" y="528"/>
                  </a:lnTo>
                  <a:lnTo>
                    <a:pt x="3" y="523"/>
                  </a:lnTo>
                  <a:lnTo>
                    <a:pt x="6" y="522"/>
                  </a:lnTo>
                  <a:lnTo>
                    <a:pt x="9" y="523"/>
                  </a:lnTo>
                  <a:lnTo>
                    <a:pt x="12" y="528"/>
                  </a:lnTo>
                  <a:close/>
                  <a:moveTo>
                    <a:pt x="12" y="561"/>
                  </a:moveTo>
                  <a:lnTo>
                    <a:pt x="12" y="571"/>
                  </a:lnTo>
                  <a:lnTo>
                    <a:pt x="9" y="576"/>
                  </a:lnTo>
                  <a:lnTo>
                    <a:pt x="6" y="577"/>
                  </a:lnTo>
                  <a:lnTo>
                    <a:pt x="3" y="576"/>
                  </a:lnTo>
                  <a:lnTo>
                    <a:pt x="0" y="571"/>
                  </a:lnTo>
                  <a:lnTo>
                    <a:pt x="0" y="561"/>
                  </a:lnTo>
                  <a:lnTo>
                    <a:pt x="3" y="556"/>
                  </a:lnTo>
                  <a:lnTo>
                    <a:pt x="6" y="555"/>
                  </a:lnTo>
                  <a:lnTo>
                    <a:pt x="9" y="556"/>
                  </a:lnTo>
                  <a:lnTo>
                    <a:pt x="12" y="561"/>
                  </a:lnTo>
                  <a:close/>
                  <a:moveTo>
                    <a:pt x="12" y="593"/>
                  </a:moveTo>
                  <a:lnTo>
                    <a:pt x="12" y="604"/>
                  </a:lnTo>
                  <a:lnTo>
                    <a:pt x="9" y="607"/>
                  </a:lnTo>
                  <a:lnTo>
                    <a:pt x="6" y="610"/>
                  </a:lnTo>
                  <a:lnTo>
                    <a:pt x="3" y="607"/>
                  </a:lnTo>
                  <a:lnTo>
                    <a:pt x="0" y="604"/>
                  </a:lnTo>
                  <a:lnTo>
                    <a:pt x="0" y="593"/>
                  </a:lnTo>
                  <a:lnTo>
                    <a:pt x="3" y="589"/>
                  </a:lnTo>
                  <a:lnTo>
                    <a:pt x="6" y="588"/>
                  </a:lnTo>
                  <a:lnTo>
                    <a:pt x="9" y="589"/>
                  </a:lnTo>
                  <a:lnTo>
                    <a:pt x="12" y="593"/>
                  </a:lnTo>
                  <a:close/>
                  <a:moveTo>
                    <a:pt x="12" y="626"/>
                  </a:moveTo>
                  <a:lnTo>
                    <a:pt x="12" y="637"/>
                  </a:lnTo>
                  <a:lnTo>
                    <a:pt x="9" y="640"/>
                  </a:lnTo>
                  <a:lnTo>
                    <a:pt x="6" y="643"/>
                  </a:lnTo>
                  <a:lnTo>
                    <a:pt x="3" y="640"/>
                  </a:lnTo>
                  <a:lnTo>
                    <a:pt x="0" y="637"/>
                  </a:lnTo>
                  <a:lnTo>
                    <a:pt x="0" y="626"/>
                  </a:lnTo>
                  <a:lnTo>
                    <a:pt x="3" y="622"/>
                  </a:lnTo>
                  <a:lnTo>
                    <a:pt x="6" y="620"/>
                  </a:lnTo>
                  <a:lnTo>
                    <a:pt x="9" y="622"/>
                  </a:lnTo>
                  <a:lnTo>
                    <a:pt x="12" y="626"/>
                  </a:lnTo>
                  <a:close/>
                  <a:moveTo>
                    <a:pt x="12" y="658"/>
                  </a:moveTo>
                  <a:lnTo>
                    <a:pt x="12" y="670"/>
                  </a:lnTo>
                  <a:lnTo>
                    <a:pt x="9" y="673"/>
                  </a:lnTo>
                  <a:lnTo>
                    <a:pt x="6" y="674"/>
                  </a:lnTo>
                  <a:lnTo>
                    <a:pt x="3" y="673"/>
                  </a:lnTo>
                  <a:lnTo>
                    <a:pt x="0" y="670"/>
                  </a:lnTo>
                  <a:lnTo>
                    <a:pt x="0" y="658"/>
                  </a:lnTo>
                  <a:lnTo>
                    <a:pt x="3" y="655"/>
                  </a:lnTo>
                  <a:lnTo>
                    <a:pt x="6" y="653"/>
                  </a:lnTo>
                  <a:lnTo>
                    <a:pt x="9" y="655"/>
                  </a:lnTo>
                  <a:lnTo>
                    <a:pt x="12" y="658"/>
                  </a:lnTo>
                  <a:close/>
                  <a:moveTo>
                    <a:pt x="12" y="691"/>
                  </a:moveTo>
                  <a:lnTo>
                    <a:pt x="12" y="701"/>
                  </a:lnTo>
                  <a:lnTo>
                    <a:pt x="9" y="706"/>
                  </a:lnTo>
                  <a:lnTo>
                    <a:pt x="6" y="707"/>
                  </a:lnTo>
                  <a:lnTo>
                    <a:pt x="3" y="706"/>
                  </a:lnTo>
                  <a:lnTo>
                    <a:pt x="0" y="701"/>
                  </a:lnTo>
                  <a:lnTo>
                    <a:pt x="0" y="691"/>
                  </a:lnTo>
                  <a:lnTo>
                    <a:pt x="3" y="687"/>
                  </a:lnTo>
                  <a:lnTo>
                    <a:pt x="6" y="686"/>
                  </a:lnTo>
                  <a:lnTo>
                    <a:pt x="9" y="687"/>
                  </a:lnTo>
                  <a:lnTo>
                    <a:pt x="12" y="691"/>
                  </a:lnTo>
                  <a:close/>
                  <a:moveTo>
                    <a:pt x="12" y="724"/>
                  </a:moveTo>
                  <a:lnTo>
                    <a:pt x="12" y="734"/>
                  </a:lnTo>
                  <a:lnTo>
                    <a:pt x="9" y="739"/>
                  </a:lnTo>
                  <a:lnTo>
                    <a:pt x="6" y="740"/>
                  </a:lnTo>
                  <a:lnTo>
                    <a:pt x="3" y="739"/>
                  </a:lnTo>
                  <a:lnTo>
                    <a:pt x="0" y="734"/>
                  </a:lnTo>
                  <a:lnTo>
                    <a:pt x="0" y="724"/>
                  </a:lnTo>
                  <a:lnTo>
                    <a:pt x="3" y="720"/>
                  </a:lnTo>
                  <a:lnTo>
                    <a:pt x="6" y="718"/>
                  </a:lnTo>
                  <a:lnTo>
                    <a:pt x="9" y="720"/>
                  </a:lnTo>
                  <a:lnTo>
                    <a:pt x="12" y="724"/>
                  </a:lnTo>
                  <a:close/>
                  <a:moveTo>
                    <a:pt x="12" y="756"/>
                  </a:moveTo>
                  <a:lnTo>
                    <a:pt x="12" y="767"/>
                  </a:lnTo>
                  <a:lnTo>
                    <a:pt x="9" y="771"/>
                  </a:lnTo>
                  <a:lnTo>
                    <a:pt x="6" y="773"/>
                  </a:lnTo>
                  <a:lnTo>
                    <a:pt x="3" y="771"/>
                  </a:lnTo>
                  <a:lnTo>
                    <a:pt x="0" y="767"/>
                  </a:lnTo>
                  <a:lnTo>
                    <a:pt x="0" y="756"/>
                  </a:lnTo>
                  <a:lnTo>
                    <a:pt x="3" y="752"/>
                  </a:lnTo>
                  <a:lnTo>
                    <a:pt x="6" y="751"/>
                  </a:lnTo>
                  <a:lnTo>
                    <a:pt x="9" y="752"/>
                  </a:lnTo>
                  <a:lnTo>
                    <a:pt x="12" y="756"/>
                  </a:lnTo>
                  <a:close/>
                  <a:moveTo>
                    <a:pt x="12" y="789"/>
                  </a:moveTo>
                  <a:lnTo>
                    <a:pt x="12" y="800"/>
                  </a:lnTo>
                  <a:lnTo>
                    <a:pt x="9" y="803"/>
                  </a:lnTo>
                  <a:lnTo>
                    <a:pt x="6" y="806"/>
                  </a:lnTo>
                  <a:lnTo>
                    <a:pt x="3" y="803"/>
                  </a:lnTo>
                  <a:lnTo>
                    <a:pt x="0" y="800"/>
                  </a:lnTo>
                  <a:lnTo>
                    <a:pt x="0" y="789"/>
                  </a:lnTo>
                  <a:lnTo>
                    <a:pt x="3" y="785"/>
                  </a:lnTo>
                  <a:lnTo>
                    <a:pt x="6" y="783"/>
                  </a:lnTo>
                  <a:lnTo>
                    <a:pt x="9" y="785"/>
                  </a:lnTo>
                  <a:lnTo>
                    <a:pt x="12" y="789"/>
                  </a:lnTo>
                  <a:close/>
                  <a:moveTo>
                    <a:pt x="12" y="822"/>
                  </a:moveTo>
                  <a:lnTo>
                    <a:pt x="12" y="833"/>
                  </a:lnTo>
                  <a:lnTo>
                    <a:pt x="9" y="836"/>
                  </a:lnTo>
                  <a:lnTo>
                    <a:pt x="6" y="837"/>
                  </a:lnTo>
                  <a:lnTo>
                    <a:pt x="3" y="836"/>
                  </a:lnTo>
                  <a:lnTo>
                    <a:pt x="0" y="833"/>
                  </a:lnTo>
                  <a:lnTo>
                    <a:pt x="0" y="822"/>
                  </a:lnTo>
                  <a:lnTo>
                    <a:pt x="3" y="818"/>
                  </a:lnTo>
                  <a:lnTo>
                    <a:pt x="6" y="816"/>
                  </a:lnTo>
                  <a:lnTo>
                    <a:pt x="9" y="818"/>
                  </a:lnTo>
                  <a:lnTo>
                    <a:pt x="12" y="822"/>
                  </a:lnTo>
                  <a:close/>
                  <a:moveTo>
                    <a:pt x="12" y="854"/>
                  </a:moveTo>
                  <a:lnTo>
                    <a:pt x="12" y="865"/>
                  </a:lnTo>
                  <a:lnTo>
                    <a:pt x="9" y="869"/>
                  </a:lnTo>
                  <a:lnTo>
                    <a:pt x="6" y="870"/>
                  </a:lnTo>
                  <a:lnTo>
                    <a:pt x="3" y="869"/>
                  </a:lnTo>
                  <a:lnTo>
                    <a:pt x="0" y="865"/>
                  </a:lnTo>
                  <a:lnTo>
                    <a:pt x="0" y="854"/>
                  </a:lnTo>
                  <a:lnTo>
                    <a:pt x="3" y="850"/>
                  </a:lnTo>
                  <a:lnTo>
                    <a:pt x="6" y="849"/>
                  </a:lnTo>
                  <a:lnTo>
                    <a:pt x="9" y="850"/>
                  </a:lnTo>
                  <a:lnTo>
                    <a:pt x="12" y="854"/>
                  </a:lnTo>
                  <a:close/>
                  <a:moveTo>
                    <a:pt x="12" y="887"/>
                  </a:moveTo>
                  <a:lnTo>
                    <a:pt x="12" y="898"/>
                  </a:lnTo>
                  <a:lnTo>
                    <a:pt x="9" y="902"/>
                  </a:lnTo>
                  <a:lnTo>
                    <a:pt x="6" y="903"/>
                  </a:lnTo>
                  <a:lnTo>
                    <a:pt x="3" y="902"/>
                  </a:lnTo>
                  <a:lnTo>
                    <a:pt x="0" y="898"/>
                  </a:lnTo>
                  <a:lnTo>
                    <a:pt x="0" y="887"/>
                  </a:lnTo>
                  <a:lnTo>
                    <a:pt x="3" y="883"/>
                  </a:lnTo>
                  <a:lnTo>
                    <a:pt x="6" y="882"/>
                  </a:lnTo>
                  <a:lnTo>
                    <a:pt x="9" y="883"/>
                  </a:lnTo>
                  <a:lnTo>
                    <a:pt x="12" y="887"/>
                  </a:lnTo>
                  <a:close/>
                  <a:moveTo>
                    <a:pt x="12" y="919"/>
                  </a:moveTo>
                  <a:lnTo>
                    <a:pt x="12" y="930"/>
                  </a:lnTo>
                  <a:lnTo>
                    <a:pt x="9" y="934"/>
                  </a:lnTo>
                  <a:lnTo>
                    <a:pt x="6" y="936"/>
                  </a:lnTo>
                  <a:lnTo>
                    <a:pt x="3" y="934"/>
                  </a:lnTo>
                  <a:lnTo>
                    <a:pt x="0" y="930"/>
                  </a:lnTo>
                  <a:lnTo>
                    <a:pt x="0" y="919"/>
                  </a:lnTo>
                  <a:lnTo>
                    <a:pt x="3" y="916"/>
                  </a:lnTo>
                  <a:lnTo>
                    <a:pt x="6" y="915"/>
                  </a:lnTo>
                  <a:lnTo>
                    <a:pt x="9" y="916"/>
                  </a:lnTo>
                  <a:lnTo>
                    <a:pt x="12" y="919"/>
                  </a:lnTo>
                  <a:close/>
                  <a:moveTo>
                    <a:pt x="12" y="952"/>
                  </a:moveTo>
                  <a:lnTo>
                    <a:pt x="12" y="963"/>
                  </a:lnTo>
                  <a:lnTo>
                    <a:pt x="9" y="967"/>
                  </a:lnTo>
                  <a:lnTo>
                    <a:pt x="6" y="969"/>
                  </a:lnTo>
                  <a:lnTo>
                    <a:pt x="3" y="967"/>
                  </a:lnTo>
                  <a:lnTo>
                    <a:pt x="0" y="963"/>
                  </a:lnTo>
                  <a:lnTo>
                    <a:pt x="0" y="952"/>
                  </a:lnTo>
                  <a:lnTo>
                    <a:pt x="3" y="949"/>
                  </a:lnTo>
                  <a:lnTo>
                    <a:pt x="6" y="946"/>
                  </a:lnTo>
                  <a:lnTo>
                    <a:pt x="9" y="949"/>
                  </a:lnTo>
                  <a:lnTo>
                    <a:pt x="12" y="952"/>
                  </a:lnTo>
                  <a:close/>
                  <a:moveTo>
                    <a:pt x="12" y="985"/>
                  </a:moveTo>
                  <a:lnTo>
                    <a:pt x="12" y="996"/>
                  </a:lnTo>
                  <a:lnTo>
                    <a:pt x="9" y="1000"/>
                  </a:lnTo>
                  <a:lnTo>
                    <a:pt x="6" y="1001"/>
                  </a:lnTo>
                  <a:lnTo>
                    <a:pt x="3" y="1000"/>
                  </a:lnTo>
                  <a:lnTo>
                    <a:pt x="0" y="996"/>
                  </a:lnTo>
                  <a:lnTo>
                    <a:pt x="0" y="985"/>
                  </a:lnTo>
                  <a:lnTo>
                    <a:pt x="3" y="981"/>
                  </a:lnTo>
                  <a:lnTo>
                    <a:pt x="6" y="979"/>
                  </a:lnTo>
                  <a:lnTo>
                    <a:pt x="9" y="981"/>
                  </a:lnTo>
                  <a:lnTo>
                    <a:pt x="12" y="985"/>
                  </a:lnTo>
                  <a:close/>
                  <a:moveTo>
                    <a:pt x="12" y="1018"/>
                  </a:moveTo>
                  <a:lnTo>
                    <a:pt x="12" y="1028"/>
                  </a:lnTo>
                  <a:lnTo>
                    <a:pt x="9" y="1032"/>
                  </a:lnTo>
                  <a:lnTo>
                    <a:pt x="6" y="1034"/>
                  </a:lnTo>
                  <a:lnTo>
                    <a:pt x="3" y="1032"/>
                  </a:lnTo>
                  <a:lnTo>
                    <a:pt x="0" y="1028"/>
                  </a:lnTo>
                  <a:lnTo>
                    <a:pt x="0" y="1018"/>
                  </a:lnTo>
                  <a:lnTo>
                    <a:pt x="3" y="1013"/>
                  </a:lnTo>
                  <a:lnTo>
                    <a:pt x="6" y="1012"/>
                  </a:lnTo>
                  <a:lnTo>
                    <a:pt x="9" y="1013"/>
                  </a:lnTo>
                  <a:lnTo>
                    <a:pt x="12" y="1018"/>
                  </a:lnTo>
                  <a:close/>
                  <a:moveTo>
                    <a:pt x="12" y="1051"/>
                  </a:moveTo>
                  <a:lnTo>
                    <a:pt x="12" y="1061"/>
                  </a:lnTo>
                  <a:lnTo>
                    <a:pt x="9" y="1065"/>
                  </a:lnTo>
                  <a:lnTo>
                    <a:pt x="6" y="1066"/>
                  </a:lnTo>
                  <a:lnTo>
                    <a:pt x="3" y="1065"/>
                  </a:lnTo>
                  <a:lnTo>
                    <a:pt x="0" y="1061"/>
                  </a:lnTo>
                  <a:lnTo>
                    <a:pt x="0" y="1051"/>
                  </a:lnTo>
                  <a:lnTo>
                    <a:pt x="3" y="1046"/>
                  </a:lnTo>
                  <a:lnTo>
                    <a:pt x="6" y="1045"/>
                  </a:lnTo>
                  <a:lnTo>
                    <a:pt x="9" y="1046"/>
                  </a:lnTo>
                  <a:lnTo>
                    <a:pt x="12" y="1051"/>
                  </a:lnTo>
                  <a:close/>
                  <a:moveTo>
                    <a:pt x="12" y="1082"/>
                  </a:moveTo>
                  <a:lnTo>
                    <a:pt x="12" y="1094"/>
                  </a:lnTo>
                  <a:lnTo>
                    <a:pt x="9" y="1097"/>
                  </a:lnTo>
                  <a:lnTo>
                    <a:pt x="6" y="1099"/>
                  </a:lnTo>
                  <a:lnTo>
                    <a:pt x="3" y="1097"/>
                  </a:lnTo>
                  <a:lnTo>
                    <a:pt x="0" y="1094"/>
                  </a:lnTo>
                  <a:lnTo>
                    <a:pt x="0" y="1082"/>
                  </a:lnTo>
                  <a:lnTo>
                    <a:pt x="3" y="1079"/>
                  </a:lnTo>
                  <a:lnTo>
                    <a:pt x="6" y="1078"/>
                  </a:lnTo>
                  <a:lnTo>
                    <a:pt x="9" y="1079"/>
                  </a:lnTo>
                  <a:lnTo>
                    <a:pt x="12" y="1082"/>
                  </a:lnTo>
                  <a:close/>
                  <a:moveTo>
                    <a:pt x="12" y="1115"/>
                  </a:moveTo>
                  <a:lnTo>
                    <a:pt x="12" y="1127"/>
                  </a:lnTo>
                  <a:lnTo>
                    <a:pt x="9" y="1130"/>
                  </a:lnTo>
                  <a:lnTo>
                    <a:pt x="6" y="1132"/>
                  </a:lnTo>
                  <a:lnTo>
                    <a:pt x="3" y="1130"/>
                  </a:lnTo>
                  <a:lnTo>
                    <a:pt x="0" y="1127"/>
                  </a:lnTo>
                  <a:lnTo>
                    <a:pt x="0" y="1115"/>
                  </a:lnTo>
                  <a:lnTo>
                    <a:pt x="3" y="1112"/>
                  </a:lnTo>
                  <a:lnTo>
                    <a:pt x="6" y="1110"/>
                  </a:lnTo>
                  <a:lnTo>
                    <a:pt x="9" y="1112"/>
                  </a:lnTo>
                  <a:lnTo>
                    <a:pt x="12" y="1115"/>
                  </a:lnTo>
                  <a:close/>
                  <a:moveTo>
                    <a:pt x="12" y="1148"/>
                  </a:moveTo>
                  <a:lnTo>
                    <a:pt x="12" y="1159"/>
                  </a:lnTo>
                  <a:lnTo>
                    <a:pt x="9" y="1163"/>
                  </a:lnTo>
                  <a:lnTo>
                    <a:pt x="6" y="1164"/>
                  </a:lnTo>
                  <a:lnTo>
                    <a:pt x="3" y="1163"/>
                  </a:lnTo>
                  <a:lnTo>
                    <a:pt x="0" y="1159"/>
                  </a:lnTo>
                  <a:lnTo>
                    <a:pt x="0" y="1148"/>
                  </a:lnTo>
                  <a:lnTo>
                    <a:pt x="3" y="1145"/>
                  </a:lnTo>
                  <a:lnTo>
                    <a:pt x="6" y="1142"/>
                  </a:lnTo>
                  <a:lnTo>
                    <a:pt x="9" y="1145"/>
                  </a:lnTo>
                  <a:lnTo>
                    <a:pt x="12" y="1148"/>
                  </a:lnTo>
                  <a:close/>
                  <a:moveTo>
                    <a:pt x="12" y="1181"/>
                  </a:moveTo>
                  <a:lnTo>
                    <a:pt x="12" y="1191"/>
                  </a:lnTo>
                  <a:lnTo>
                    <a:pt x="9" y="1196"/>
                  </a:lnTo>
                  <a:lnTo>
                    <a:pt x="6" y="1197"/>
                  </a:lnTo>
                  <a:lnTo>
                    <a:pt x="3" y="1196"/>
                  </a:lnTo>
                  <a:lnTo>
                    <a:pt x="0" y="1191"/>
                  </a:lnTo>
                  <a:lnTo>
                    <a:pt x="0" y="1181"/>
                  </a:lnTo>
                  <a:lnTo>
                    <a:pt x="3" y="1176"/>
                  </a:lnTo>
                  <a:lnTo>
                    <a:pt x="6" y="1175"/>
                  </a:lnTo>
                  <a:lnTo>
                    <a:pt x="9" y="1176"/>
                  </a:lnTo>
                  <a:lnTo>
                    <a:pt x="12" y="1181"/>
                  </a:lnTo>
                  <a:close/>
                  <a:moveTo>
                    <a:pt x="12" y="1214"/>
                  </a:moveTo>
                  <a:lnTo>
                    <a:pt x="12" y="1224"/>
                  </a:lnTo>
                  <a:lnTo>
                    <a:pt x="9" y="1229"/>
                  </a:lnTo>
                  <a:lnTo>
                    <a:pt x="6" y="1230"/>
                  </a:lnTo>
                  <a:lnTo>
                    <a:pt x="3" y="1229"/>
                  </a:lnTo>
                  <a:lnTo>
                    <a:pt x="0" y="1224"/>
                  </a:lnTo>
                  <a:lnTo>
                    <a:pt x="0" y="1214"/>
                  </a:lnTo>
                  <a:lnTo>
                    <a:pt x="3" y="1209"/>
                  </a:lnTo>
                  <a:lnTo>
                    <a:pt x="6" y="1208"/>
                  </a:lnTo>
                  <a:lnTo>
                    <a:pt x="9" y="1209"/>
                  </a:lnTo>
                  <a:lnTo>
                    <a:pt x="12" y="1214"/>
                  </a:lnTo>
                  <a:close/>
                  <a:moveTo>
                    <a:pt x="12" y="1246"/>
                  </a:moveTo>
                  <a:lnTo>
                    <a:pt x="12" y="1257"/>
                  </a:lnTo>
                  <a:lnTo>
                    <a:pt x="9" y="1260"/>
                  </a:lnTo>
                  <a:lnTo>
                    <a:pt x="6" y="1263"/>
                  </a:lnTo>
                  <a:lnTo>
                    <a:pt x="3" y="1260"/>
                  </a:lnTo>
                  <a:lnTo>
                    <a:pt x="0" y="1257"/>
                  </a:lnTo>
                  <a:lnTo>
                    <a:pt x="0" y="1246"/>
                  </a:lnTo>
                  <a:lnTo>
                    <a:pt x="3" y="1242"/>
                  </a:lnTo>
                  <a:lnTo>
                    <a:pt x="6" y="1241"/>
                  </a:lnTo>
                  <a:lnTo>
                    <a:pt x="9" y="1242"/>
                  </a:lnTo>
                  <a:lnTo>
                    <a:pt x="12" y="1246"/>
                  </a:lnTo>
                  <a:close/>
                  <a:moveTo>
                    <a:pt x="12" y="1278"/>
                  </a:moveTo>
                  <a:lnTo>
                    <a:pt x="12" y="1290"/>
                  </a:lnTo>
                  <a:lnTo>
                    <a:pt x="9" y="1293"/>
                  </a:lnTo>
                  <a:lnTo>
                    <a:pt x="6" y="1295"/>
                  </a:lnTo>
                  <a:lnTo>
                    <a:pt x="3" y="1293"/>
                  </a:lnTo>
                  <a:lnTo>
                    <a:pt x="0" y="1290"/>
                  </a:lnTo>
                  <a:lnTo>
                    <a:pt x="0" y="1278"/>
                  </a:lnTo>
                  <a:lnTo>
                    <a:pt x="3" y="1275"/>
                  </a:lnTo>
                  <a:lnTo>
                    <a:pt x="6" y="1273"/>
                  </a:lnTo>
                  <a:lnTo>
                    <a:pt x="9" y="1275"/>
                  </a:lnTo>
                  <a:lnTo>
                    <a:pt x="12" y="1278"/>
                  </a:lnTo>
                  <a:close/>
                  <a:moveTo>
                    <a:pt x="12" y="1311"/>
                  </a:moveTo>
                  <a:lnTo>
                    <a:pt x="12" y="1323"/>
                  </a:lnTo>
                  <a:lnTo>
                    <a:pt x="9" y="1326"/>
                  </a:lnTo>
                  <a:lnTo>
                    <a:pt x="6" y="1327"/>
                  </a:lnTo>
                  <a:lnTo>
                    <a:pt x="3" y="1326"/>
                  </a:lnTo>
                  <a:lnTo>
                    <a:pt x="0" y="1323"/>
                  </a:lnTo>
                  <a:lnTo>
                    <a:pt x="0" y="1311"/>
                  </a:lnTo>
                  <a:lnTo>
                    <a:pt x="3" y="1308"/>
                  </a:lnTo>
                  <a:lnTo>
                    <a:pt x="6" y="1306"/>
                  </a:lnTo>
                  <a:lnTo>
                    <a:pt x="9" y="1308"/>
                  </a:lnTo>
                  <a:lnTo>
                    <a:pt x="12" y="1311"/>
                  </a:lnTo>
                  <a:close/>
                  <a:moveTo>
                    <a:pt x="12" y="1344"/>
                  </a:moveTo>
                  <a:lnTo>
                    <a:pt x="12" y="1354"/>
                  </a:lnTo>
                  <a:lnTo>
                    <a:pt x="9" y="1359"/>
                  </a:lnTo>
                  <a:lnTo>
                    <a:pt x="6" y="1360"/>
                  </a:lnTo>
                  <a:lnTo>
                    <a:pt x="3" y="1359"/>
                  </a:lnTo>
                  <a:lnTo>
                    <a:pt x="0" y="1354"/>
                  </a:lnTo>
                  <a:lnTo>
                    <a:pt x="0" y="1344"/>
                  </a:lnTo>
                  <a:lnTo>
                    <a:pt x="3" y="1340"/>
                  </a:lnTo>
                  <a:lnTo>
                    <a:pt x="6" y="1338"/>
                  </a:lnTo>
                  <a:lnTo>
                    <a:pt x="9" y="1340"/>
                  </a:lnTo>
                  <a:lnTo>
                    <a:pt x="12" y="1344"/>
                  </a:lnTo>
                  <a:close/>
                  <a:moveTo>
                    <a:pt x="12" y="1377"/>
                  </a:moveTo>
                  <a:lnTo>
                    <a:pt x="12" y="1387"/>
                  </a:lnTo>
                  <a:lnTo>
                    <a:pt x="9" y="1392"/>
                  </a:lnTo>
                  <a:lnTo>
                    <a:pt x="6" y="1393"/>
                  </a:lnTo>
                  <a:lnTo>
                    <a:pt x="3" y="1392"/>
                  </a:lnTo>
                  <a:lnTo>
                    <a:pt x="0" y="1387"/>
                  </a:lnTo>
                  <a:lnTo>
                    <a:pt x="0" y="1377"/>
                  </a:lnTo>
                  <a:lnTo>
                    <a:pt x="3" y="1372"/>
                  </a:lnTo>
                  <a:lnTo>
                    <a:pt x="6" y="1371"/>
                  </a:lnTo>
                  <a:lnTo>
                    <a:pt x="9" y="1372"/>
                  </a:lnTo>
                  <a:lnTo>
                    <a:pt x="12" y="1377"/>
                  </a:lnTo>
                  <a:close/>
                  <a:moveTo>
                    <a:pt x="12" y="1409"/>
                  </a:moveTo>
                  <a:lnTo>
                    <a:pt x="12" y="1420"/>
                  </a:lnTo>
                  <a:lnTo>
                    <a:pt x="9" y="1423"/>
                  </a:lnTo>
                  <a:lnTo>
                    <a:pt x="6" y="1426"/>
                  </a:lnTo>
                  <a:lnTo>
                    <a:pt x="3" y="1423"/>
                  </a:lnTo>
                  <a:lnTo>
                    <a:pt x="0" y="1420"/>
                  </a:lnTo>
                  <a:lnTo>
                    <a:pt x="0" y="1409"/>
                  </a:lnTo>
                  <a:lnTo>
                    <a:pt x="3" y="1405"/>
                  </a:lnTo>
                  <a:lnTo>
                    <a:pt x="6" y="1404"/>
                  </a:lnTo>
                  <a:lnTo>
                    <a:pt x="9" y="1405"/>
                  </a:lnTo>
                  <a:lnTo>
                    <a:pt x="12" y="1409"/>
                  </a:lnTo>
                  <a:close/>
                  <a:moveTo>
                    <a:pt x="12" y="1442"/>
                  </a:moveTo>
                  <a:lnTo>
                    <a:pt x="12" y="1453"/>
                  </a:lnTo>
                  <a:lnTo>
                    <a:pt x="9" y="1456"/>
                  </a:lnTo>
                  <a:lnTo>
                    <a:pt x="6" y="1459"/>
                  </a:lnTo>
                  <a:lnTo>
                    <a:pt x="3" y="1456"/>
                  </a:lnTo>
                  <a:lnTo>
                    <a:pt x="0" y="1453"/>
                  </a:lnTo>
                  <a:lnTo>
                    <a:pt x="0" y="1442"/>
                  </a:lnTo>
                  <a:lnTo>
                    <a:pt x="3" y="1438"/>
                  </a:lnTo>
                  <a:lnTo>
                    <a:pt x="6" y="1436"/>
                  </a:lnTo>
                  <a:lnTo>
                    <a:pt x="9" y="1438"/>
                  </a:lnTo>
                  <a:lnTo>
                    <a:pt x="12" y="1442"/>
                  </a:lnTo>
                  <a:close/>
                  <a:moveTo>
                    <a:pt x="12" y="1474"/>
                  </a:moveTo>
                  <a:lnTo>
                    <a:pt x="12" y="1486"/>
                  </a:lnTo>
                  <a:lnTo>
                    <a:pt x="9" y="1489"/>
                  </a:lnTo>
                  <a:lnTo>
                    <a:pt x="6" y="1490"/>
                  </a:lnTo>
                  <a:lnTo>
                    <a:pt x="3" y="1489"/>
                  </a:lnTo>
                  <a:lnTo>
                    <a:pt x="0" y="1486"/>
                  </a:lnTo>
                  <a:lnTo>
                    <a:pt x="0" y="1474"/>
                  </a:lnTo>
                  <a:lnTo>
                    <a:pt x="3" y="1471"/>
                  </a:lnTo>
                  <a:lnTo>
                    <a:pt x="6" y="1469"/>
                  </a:lnTo>
                  <a:lnTo>
                    <a:pt x="9" y="1471"/>
                  </a:lnTo>
                  <a:lnTo>
                    <a:pt x="12" y="1474"/>
                  </a:lnTo>
                  <a:close/>
                  <a:moveTo>
                    <a:pt x="12" y="1507"/>
                  </a:moveTo>
                  <a:lnTo>
                    <a:pt x="12" y="1518"/>
                  </a:lnTo>
                  <a:lnTo>
                    <a:pt x="9" y="1522"/>
                  </a:lnTo>
                  <a:lnTo>
                    <a:pt x="6" y="1523"/>
                  </a:lnTo>
                  <a:lnTo>
                    <a:pt x="3" y="1522"/>
                  </a:lnTo>
                  <a:lnTo>
                    <a:pt x="0" y="1518"/>
                  </a:lnTo>
                  <a:lnTo>
                    <a:pt x="0" y="1507"/>
                  </a:lnTo>
                  <a:lnTo>
                    <a:pt x="3" y="1503"/>
                  </a:lnTo>
                  <a:lnTo>
                    <a:pt x="6" y="1502"/>
                  </a:lnTo>
                  <a:lnTo>
                    <a:pt x="9" y="1503"/>
                  </a:lnTo>
                  <a:lnTo>
                    <a:pt x="12" y="1507"/>
                  </a:lnTo>
                  <a:close/>
                  <a:moveTo>
                    <a:pt x="12" y="1540"/>
                  </a:moveTo>
                  <a:lnTo>
                    <a:pt x="12" y="1550"/>
                  </a:lnTo>
                  <a:lnTo>
                    <a:pt x="9" y="1555"/>
                  </a:lnTo>
                  <a:lnTo>
                    <a:pt x="6" y="1556"/>
                  </a:lnTo>
                  <a:lnTo>
                    <a:pt x="3" y="1555"/>
                  </a:lnTo>
                  <a:lnTo>
                    <a:pt x="0" y="1550"/>
                  </a:lnTo>
                  <a:lnTo>
                    <a:pt x="0" y="1540"/>
                  </a:lnTo>
                  <a:lnTo>
                    <a:pt x="3" y="1536"/>
                  </a:lnTo>
                  <a:lnTo>
                    <a:pt x="6" y="1535"/>
                  </a:lnTo>
                  <a:lnTo>
                    <a:pt x="9" y="1536"/>
                  </a:lnTo>
                  <a:lnTo>
                    <a:pt x="12" y="1540"/>
                  </a:lnTo>
                  <a:close/>
                  <a:moveTo>
                    <a:pt x="12" y="1572"/>
                  </a:moveTo>
                  <a:lnTo>
                    <a:pt x="12" y="1583"/>
                  </a:lnTo>
                  <a:lnTo>
                    <a:pt x="9" y="1587"/>
                  </a:lnTo>
                  <a:lnTo>
                    <a:pt x="6" y="1589"/>
                  </a:lnTo>
                  <a:lnTo>
                    <a:pt x="3" y="1587"/>
                  </a:lnTo>
                  <a:lnTo>
                    <a:pt x="0" y="1583"/>
                  </a:lnTo>
                  <a:lnTo>
                    <a:pt x="0" y="1572"/>
                  </a:lnTo>
                  <a:lnTo>
                    <a:pt x="3" y="1569"/>
                  </a:lnTo>
                  <a:lnTo>
                    <a:pt x="6" y="1567"/>
                  </a:lnTo>
                  <a:lnTo>
                    <a:pt x="9" y="1569"/>
                  </a:lnTo>
                  <a:lnTo>
                    <a:pt x="12" y="1572"/>
                  </a:lnTo>
                  <a:close/>
                  <a:moveTo>
                    <a:pt x="12" y="1605"/>
                  </a:moveTo>
                  <a:lnTo>
                    <a:pt x="12" y="1616"/>
                  </a:lnTo>
                  <a:lnTo>
                    <a:pt x="9" y="1620"/>
                  </a:lnTo>
                  <a:lnTo>
                    <a:pt x="6" y="1622"/>
                  </a:lnTo>
                  <a:lnTo>
                    <a:pt x="3" y="1620"/>
                  </a:lnTo>
                  <a:lnTo>
                    <a:pt x="0" y="1616"/>
                  </a:lnTo>
                  <a:lnTo>
                    <a:pt x="0" y="1605"/>
                  </a:lnTo>
                  <a:lnTo>
                    <a:pt x="3" y="1601"/>
                  </a:lnTo>
                  <a:lnTo>
                    <a:pt x="6" y="1599"/>
                  </a:lnTo>
                  <a:lnTo>
                    <a:pt x="9" y="1601"/>
                  </a:lnTo>
                  <a:lnTo>
                    <a:pt x="12" y="1605"/>
                  </a:lnTo>
                  <a:close/>
                  <a:moveTo>
                    <a:pt x="12" y="1638"/>
                  </a:moveTo>
                  <a:lnTo>
                    <a:pt x="12" y="1649"/>
                  </a:lnTo>
                  <a:lnTo>
                    <a:pt x="9" y="1652"/>
                  </a:lnTo>
                  <a:lnTo>
                    <a:pt x="6" y="1654"/>
                  </a:lnTo>
                  <a:lnTo>
                    <a:pt x="3" y="1652"/>
                  </a:lnTo>
                  <a:lnTo>
                    <a:pt x="0" y="1649"/>
                  </a:lnTo>
                  <a:lnTo>
                    <a:pt x="0" y="1638"/>
                  </a:lnTo>
                  <a:lnTo>
                    <a:pt x="3" y="1634"/>
                  </a:lnTo>
                  <a:lnTo>
                    <a:pt x="6" y="1632"/>
                  </a:lnTo>
                  <a:lnTo>
                    <a:pt x="9" y="1634"/>
                  </a:lnTo>
                  <a:lnTo>
                    <a:pt x="12" y="1638"/>
                  </a:lnTo>
                  <a:close/>
                  <a:moveTo>
                    <a:pt x="12" y="1671"/>
                  </a:moveTo>
                  <a:lnTo>
                    <a:pt x="12" y="1681"/>
                  </a:lnTo>
                  <a:lnTo>
                    <a:pt x="9" y="1685"/>
                  </a:lnTo>
                  <a:lnTo>
                    <a:pt x="6" y="1686"/>
                  </a:lnTo>
                  <a:lnTo>
                    <a:pt x="3" y="1685"/>
                  </a:lnTo>
                  <a:lnTo>
                    <a:pt x="0" y="1681"/>
                  </a:lnTo>
                  <a:lnTo>
                    <a:pt x="0" y="1671"/>
                  </a:lnTo>
                  <a:lnTo>
                    <a:pt x="3" y="1666"/>
                  </a:lnTo>
                  <a:lnTo>
                    <a:pt x="6" y="1665"/>
                  </a:lnTo>
                  <a:lnTo>
                    <a:pt x="9" y="1666"/>
                  </a:lnTo>
                  <a:lnTo>
                    <a:pt x="12" y="1671"/>
                  </a:lnTo>
                  <a:close/>
                  <a:moveTo>
                    <a:pt x="12" y="1703"/>
                  </a:moveTo>
                  <a:lnTo>
                    <a:pt x="12" y="1714"/>
                  </a:lnTo>
                  <a:lnTo>
                    <a:pt x="9" y="1718"/>
                  </a:lnTo>
                  <a:lnTo>
                    <a:pt x="6" y="1719"/>
                  </a:lnTo>
                  <a:lnTo>
                    <a:pt x="3" y="1718"/>
                  </a:lnTo>
                  <a:lnTo>
                    <a:pt x="0" y="1714"/>
                  </a:lnTo>
                  <a:lnTo>
                    <a:pt x="0" y="1703"/>
                  </a:lnTo>
                  <a:lnTo>
                    <a:pt x="3" y="1699"/>
                  </a:lnTo>
                  <a:lnTo>
                    <a:pt x="6" y="1698"/>
                  </a:lnTo>
                  <a:lnTo>
                    <a:pt x="9" y="1699"/>
                  </a:lnTo>
                  <a:lnTo>
                    <a:pt x="12" y="1703"/>
                  </a:lnTo>
                  <a:close/>
                  <a:moveTo>
                    <a:pt x="12" y="1735"/>
                  </a:moveTo>
                  <a:lnTo>
                    <a:pt x="12" y="1737"/>
                  </a:lnTo>
                  <a:lnTo>
                    <a:pt x="9" y="1741"/>
                  </a:lnTo>
                  <a:lnTo>
                    <a:pt x="6" y="1742"/>
                  </a:lnTo>
                  <a:lnTo>
                    <a:pt x="3" y="1741"/>
                  </a:lnTo>
                  <a:lnTo>
                    <a:pt x="0" y="1737"/>
                  </a:lnTo>
                  <a:lnTo>
                    <a:pt x="0" y="1735"/>
                  </a:lnTo>
                  <a:lnTo>
                    <a:pt x="3" y="1732"/>
                  </a:lnTo>
                  <a:lnTo>
                    <a:pt x="6" y="1731"/>
                  </a:lnTo>
                  <a:lnTo>
                    <a:pt x="9" y="1732"/>
                  </a:lnTo>
                  <a:lnTo>
                    <a:pt x="12" y="1735"/>
                  </a:lnTo>
                  <a:close/>
                </a:path>
              </a:pathLst>
            </a:custGeom>
            <a:solidFill>
              <a:srgbClr val="000000"/>
            </a:solidFill>
            <a:ln w="1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58" name="Freeform 165"/>
            <p:cNvSpPr>
              <a:spLocks/>
            </p:cNvSpPr>
            <p:nvPr/>
          </p:nvSpPr>
          <p:spPr bwMode="auto">
            <a:xfrm>
              <a:off x="6541740" y="2548086"/>
              <a:ext cx="76200" cy="38100"/>
            </a:xfrm>
            <a:custGeom>
              <a:avLst/>
              <a:gdLst>
                <a:gd name="T0" fmla="*/ 2147483646 w 98"/>
                <a:gd name="T1" fmla="*/ 2147483646 h 49"/>
                <a:gd name="T2" fmla="*/ 2147483646 w 98"/>
                <a:gd name="T3" fmla="*/ 0 h 49"/>
                <a:gd name="T4" fmla="*/ 0 w 98"/>
                <a:gd name="T5" fmla="*/ 2147483646 h 49"/>
                <a:gd name="T6" fmla="*/ 0 60000 65536"/>
                <a:gd name="T7" fmla="*/ 0 60000 65536"/>
                <a:gd name="T8" fmla="*/ 0 60000 65536"/>
                <a:gd name="T9" fmla="*/ 0 w 98"/>
                <a:gd name="T10" fmla="*/ 0 h 49"/>
                <a:gd name="T11" fmla="*/ 98 w 98"/>
                <a:gd name="T12" fmla="*/ 49 h 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8" h="49">
                  <a:moveTo>
                    <a:pt x="98" y="49"/>
                  </a:moveTo>
                  <a:lnTo>
                    <a:pt x="49" y="0"/>
                  </a:lnTo>
                  <a:lnTo>
                    <a:pt x="0" y="49"/>
                  </a:lnTo>
                </a:path>
              </a:pathLst>
            </a:custGeom>
            <a:noFill/>
            <a:ln w="6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indent="0" algn="r" rtl="1" eaLnBrk="1" hangingPunct="1"/>
            <a:r>
              <a:rPr lang="fa-IR" altLang="en-US" smtClean="0"/>
              <a:t>مثال</a:t>
            </a:r>
            <a:r>
              <a:rPr lang="en-US" altLang="en-US" smtClean="0"/>
              <a:t> </a:t>
            </a:r>
            <a:r>
              <a:rPr lang="fa-IR" altLang="en-US" smtClean="0"/>
              <a:t>کلی از </a:t>
            </a:r>
            <a:r>
              <a:rPr lang="en-US" altLang="en-US" smtClean="0"/>
              <a:t>BPMN</a:t>
            </a:r>
          </a:p>
        </p:txBody>
      </p:sp>
      <p:sp>
        <p:nvSpPr>
          <p:cNvPr id="26627" name="TextBox 1"/>
          <p:cNvSpPr txBox="1">
            <a:spLocks noChangeArrowheads="1"/>
          </p:cNvSpPr>
          <p:nvPr/>
        </p:nvSpPr>
        <p:spPr bwMode="auto">
          <a:xfrm>
            <a:off x="4267200" y="1341438"/>
            <a:ext cx="32400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r" rtl="1"/>
            <a:r>
              <a:rPr lang="fa-IR" altLang="en-US">
                <a:solidFill>
                  <a:schemeClr val="accent2"/>
                </a:solidFill>
              </a:rPr>
              <a:t>فرایند سفارش پیتزا</a:t>
            </a:r>
            <a:endParaRPr lang="en-US" altLang="en-US">
              <a:solidFill>
                <a:schemeClr val="accent2"/>
              </a:solidFill>
            </a:endParaRPr>
          </a:p>
        </p:txBody>
      </p:sp>
      <p:pic>
        <p:nvPicPr>
          <p:cNvPr id="26628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2205038"/>
            <a:ext cx="7240588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indent="0" algn="r" rtl="1" eaLnBrk="1" hangingPunct="1"/>
            <a:r>
              <a:rPr lang="fa-IR" altLang="en-US" smtClean="0"/>
              <a:t>مثال</a:t>
            </a:r>
            <a:r>
              <a:rPr lang="en-US" altLang="en-US" smtClean="0"/>
              <a:t> </a:t>
            </a:r>
            <a:r>
              <a:rPr lang="fa-IR" altLang="en-US" smtClean="0"/>
              <a:t>کلی از </a:t>
            </a:r>
            <a:r>
              <a:rPr lang="en-US" altLang="en-US" smtClean="0"/>
              <a:t>BPMN</a:t>
            </a:r>
          </a:p>
        </p:txBody>
      </p:sp>
      <p:sp>
        <p:nvSpPr>
          <p:cNvPr id="27651" name="TextBox 1"/>
          <p:cNvSpPr txBox="1">
            <a:spLocks noChangeArrowheads="1"/>
          </p:cNvSpPr>
          <p:nvPr/>
        </p:nvSpPr>
        <p:spPr bwMode="auto">
          <a:xfrm>
            <a:off x="1979613" y="1484313"/>
            <a:ext cx="6337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defRPr>
            </a:lvl9pPr>
          </a:lstStyle>
          <a:p>
            <a:pPr algn="r" rtl="1"/>
            <a:r>
              <a:rPr lang="fa-IR" altLang="en-US">
                <a:solidFill>
                  <a:schemeClr val="accent2"/>
                </a:solidFill>
              </a:rPr>
              <a:t>یک نمودار </a:t>
            </a:r>
            <a:r>
              <a:rPr lang="en-US" altLang="en-US" sz="2000">
                <a:solidFill>
                  <a:schemeClr val="accent2"/>
                </a:solidFill>
              </a:rPr>
              <a:t>BPMN</a:t>
            </a:r>
            <a:r>
              <a:rPr lang="fa-IR" altLang="en-US">
                <a:solidFill>
                  <a:schemeClr val="accent2"/>
                </a:solidFill>
              </a:rPr>
              <a:t> ساده برای یک سیستم حراج آنلاین</a:t>
            </a:r>
            <a:endParaRPr lang="en-US" altLang="en-US">
              <a:solidFill>
                <a:schemeClr val="accent2"/>
              </a:solidFill>
            </a:endParaRPr>
          </a:p>
        </p:txBody>
      </p:sp>
      <p:pic>
        <p:nvPicPr>
          <p:cNvPr id="27652" name="Picture 4" descr="http://cdn.gotoknow.org/assets/media/files/000/332/202/original_bpmn7.jpg?13526881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2420938"/>
            <a:ext cx="9102725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smtClean="0"/>
              <a:t>معرفی نرم‏افزار</a:t>
            </a:r>
            <a:endParaRPr lang="en-US" altLang="en-US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en-US" altLang="en-US" sz="2000" smtClean="0"/>
              <a:t>BizAgi Process Modeler</a:t>
            </a:r>
            <a:r>
              <a:rPr lang="fa-IR" altLang="en-US" sz="2000" smtClean="0"/>
              <a:t> </a:t>
            </a:r>
            <a:r>
              <a:rPr lang="fa-IR" altLang="en-US" smtClean="0"/>
              <a:t>نرم‏افزاری رایگان جهت تهیه مدل فرآیندهای کسب‏وکار با </a:t>
            </a:r>
            <a:r>
              <a:rPr lang="en-US" altLang="en-US" sz="2000" smtClean="0"/>
              <a:t>BPMN</a:t>
            </a:r>
            <a:r>
              <a:rPr lang="fa-IR" altLang="en-US" smtClean="0"/>
              <a:t> می‏باشد.</a:t>
            </a:r>
            <a:endParaRPr lang="en-US" altLang="en-US" smtClean="0"/>
          </a:p>
          <a:p>
            <a:pPr algn="just" rtl="1"/>
            <a:r>
              <a:rPr lang="fa-IR" altLang="en-US" smtClean="0"/>
              <a:t>از جمله مزایای این نرم‏افزار، محیط کاربر پسند این نرم افزار، امکان صادر کردن</a:t>
            </a:r>
            <a:r>
              <a:rPr lang="en-US" altLang="en-US" smtClean="0"/>
              <a:t> (</a:t>
            </a:r>
            <a:r>
              <a:rPr lang="en-US" altLang="en-US" sz="2000" smtClean="0"/>
              <a:t>Export</a:t>
            </a:r>
            <a:r>
              <a:rPr lang="en-US" altLang="en-US" smtClean="0"/>
              <a:t>) </a:t>
            </a:r>
            <a:r>
              <a:rPr lang="fa-IR" altLang="en-US" smtClean="0"/>
              <a:t> مدل به نرم افزارهای دیگر (مانند</a:t>
            </a:r>
            <a:r>
              <a:rPr lang="en-US" altLang="en-US" smtClean="0"/>
              <a:t> </a:t>
            </a:r>
            <a:r>
              <a:rPr lang="en-US" altLang="en-US" sz="2000" smtClean="0"/>
              <a:t>Sharepoint</a:t>
            </a:r>
            <a:r>
              <a:rPr lang="en-US" altLang="en-US" smtClean="0"/>
              <a:t> </a:t>
            </a:r>
            <a:r>
              <a:rPr lang="fa-IR" altLang="en-US" smtClean="0"/>
              <a:t>و</a:t>
            </a:r>
            <a:r>
              <a:rPr lang="en-US" altLang="en-US" sz="2000" smtClean="0"/>
              <a:t>Visio</a:t>
            </a:r>
            <a:r>
              <a:rPr lang="fa-IR" altLang="en-US" smtClean="0"/>
              <a:t>) و رایگان بودن آن است.</a:t>
            </a:r>
          </a:p>
          <a:p>
            <a:pPr algn="just" rtl="1"/>
            <a:r>
              <a:rPr lang="en-US" altLang="en-US" smtClean="0">
                <a:hlinkClick r:id="rId2"/>
              </a:rPr>
              <a:t>http://www.bizagi.com</a:t>
            </a:r>
            <a:endParaRPr lang="fa-IR" altLang="en-US" smtClean="0"/>
          </a:p>
          <a:p>
            <a:pPr algn="just" rtl="1"/>
            <a:endParaRPr lang="en-US" altLang="en-US" smtClean="0"/>
          </a:p>
        </p:txBody>
      </p:sp>
      <p:pic>
        <p:nvPicPr>
          <p:cNvPr id="28676" name="Picture 2" descr="http://esmram.com/wp-content/uploads/2010/07/processmodeler-300x21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844800"/>
            <a:ext cx="4830763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smtClean="0"/>
              <a:t>منابع</a:t>
            </a:r>
            <a:endParaRPr lang="en-US" altLang="en-US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[1] Object Management Group. </a:t>
            </a:r>
            <a:r>
              <a:rPr lang="en-US" altLang="en-US" b="1" smtClean="0"/>
              <a:t>Business Process Modeling </a:t>
            </a:r>
            <a:r>
              <a:rPr lang="fa-IR" altLang="en-US" b="1" smtClean="0"/>
              <a:t>	</a:t>
            </a:r>
            <a:r>
              <a:rPr lang="en-US" altLang="en-US" b="1" smtClean="0"/>
              <a:t>Notation</a:t>
            </a:r>
            <a:r>
              <a:rPr lang="fa-IR" altLang="en-US" b="1" smtClean="0"/>
              <a:t> </a:t>
            </a:r>
            <a:r>
              <a:rPr lang="en-US" altLang="en-US" b="1" smtClean="0"/>
              <a:t>Specification</a:t>
            </a:r>
            <a:r>
              <a:rPr lang="en-US" altLang="en-US" smtClean="0"/>
              <a:t>. Dtc/06-02-01, 2006</a:t>
            </a:r>
          </a:p>
          <a:p>
            <a:r>
              <a:rPr lang="en-US" altLang="en-US" smtClean="0"/>
              <a:t>[2] White, Stephen A. </a:t>
            </a:r>
            <a:r>
              <a:rPr lang="en-US" altLang="en-US" b="1" smtClean="0"/>
              <a:t>BPMN Fundamentals</a:t>
            </a:r>
            <a:r>
              <a:rPr lang="en-US" altLang="en-US" smtClean="0"/>
              <a:t>. OMG </a:t>
            </a:r>
            <a:r>
              <a:rPr lang="fa-IR" altLang="en-US" smtClean="0"/>
              <a:t>	</a:t>
            </a:r>
            <a:r>
              <a:rPr lang="en-US" altLang="en-US" smtClean="0"/>
              <a:t>BEIDTF Meeting,</a:t>
            </a:r>
            <a:r>
              <a:rPr lang="fa-IR" altLang="en-US" smtClean="0"/>
              <a:t> </a:t>
            </a:r>
            <a:r>
              <a:rPr lang="en-US" altLang="en-US" smtClean="0"/>
              <a:t>Atlanta, 2005</a:t>
            </a:r>
          </a:p>
          <a:p>
            <a:r>
              <a:rPr lang="en-US" altLang="en-US" smtClean="0"/>
              <a:t>[3] White, Stephen A. </a:t>
            </a:r>
            <a:r>
              <a:rPr lang="en-US" altLang="en-US" b="1" smtClean="0"/>
              <a:t>Introduction to BPMN</a:t>
            </a:r>
            <a:r>
              <a:rPr lang="en-US" altLang="en-US" smtClean="0"/>
              <a:t>. IBM Corp., 2004</a:t>
            </a:r>
          </a:p>
          <a:p>
            <a:r>
              <a:rPr lang="en-US" altLang="en-US" smtClean="0"/>
              <a:t>[4] Owen, Martin; Raj, Jog. </a:t>
            </a:r>
            <a:r>
              <a:rPr lang="en-US" altLang="en-US" b="1" smtClean="0"/>
              <a:t>BPMN and Business Process </a:t>
            </a:r>
            <a:r>
              <a:rPr lang="fa-IR" altLang="en-US" b="1" smtClean="0"/>
              <a:t>	</a:t>
            </a:r>
            <a:r>
              <a:rPr lang="en-US" altLang="en-US" b="1" smtClean="0"/>
              <a:t>Management:</a:t>
            </a:r>
            <a:r>
              <a:rPr lang="fa-IR" altLang="en-US" b="1" smtClean="0"/>
              <a:t> </a:t>
            </a:r>
            <a:r>
              <a:rPr lang="en-US" altLang="en-US" b="1" smtClean="0"/>
              <a:t>Introduction to the New Business </a:t>
            </a:r>
            <a:r>
              <a:rPr lang="fa-IR" altLang="en-US" b="1" smtClean="0"/>
              <a:t>	</a:t>
            </a:r>
            <a:r>
              <a:rPr lang="en-US" altLang="en-US" b="1" smtClean="0"/>
              <a:t>Process Modeling Standard</a:t>
            </a:r>
            <a:r>
              <a:rPr lang="en-US" altLang="en-US" smtClean="0"/>
              <a:t>. Popkin</a:t>
            </a:r>
            <a:r>
              <a:rPr lang="fa-IR" altLang="en-US" smtClean="0"/>
              <a:t> </a:t>
            </a:r>
            <a:r>
              <a:rPr lang="en-US" altLang="en-US" smtClean="0"/>
              <a:t>Software, 2003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smtClean="0"/>
              <a:t>ویژگیهای </a:t>
            </a:r>
            <a:r>
              <a:rPr lang="en-US" altLang="en-US" smtClean="0"/>
              <a:t>BPMN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altLang="en-US" smtClean="0"/>
              <a:t>در </a:t>
            </a:r>
            <a:r>
              <a:rPr lang="en-US" altLang="en-US" sz="2000" smtClean="0"/>
              <a:t>BPMN</a:t>
            </a:r>
            <a:r>
              <a:rPr lang="fa-IR" altLang="en-US" smtClean="0"/>
              <a:t> </a:t>
            </a:r>
            <a:r>
              <a:rPr lang="ar-SA" altLang="en-US" smtClean="0"/>
              <a:t>می‏توان تعاملات نرم افزار با جهان بیرون را مدل کرد، جهان بیرون می‏تواند کاربر، ماشین و یا یک سیستم نرم‏افزاري دیگر باشد.</a:t>
            </a:r>
            <a:endParaRPr lang="en-US" altLang="en-US" smtClean="0"/>
          </a:p>
          <a:p>
            <a:pPr algn="r" rtl="1"/>
            <a:r>
              <a:rPr lang="ar-SA" altLang="en-US" smtClean="0"/>
              <a:t>قابلیت ترسیم پیام‏ها: شما می‏توانید پیام‏هاي مبتنی بر وب خود را در </a:t>
            </a:r>
            <a:r>
              <a:rPr lang="en-US" altLang="en-US" sz="2000" smtClean="0"/>
              <a:t>BPMN</a:t>
            </a:r>
            <a:r>
              <a:rPr lang="en-US" altLang="en-US" smtClean="0"/>
              <a:t> </a:t>
            </a:r>
            <a:r>
              <a:rPr lang="ar-SA" altLang="en-US" smtClean="0"/>
              <a:t>ترسیم نمائید. </a:t>
            </a:r>
            <a:endParaRPr lang="fa-IR" altLang="en-US" smtClean="0"/>
          </a:p>
          <a:p>
            <a:pPr algn="r" rtl="1"/>
            <a:r>
              <a:rPr lang="en-US" altLang="en-US" sz="2000" smtClean="0"/>
              <a:t>BPMN</a:t>
            </a:r>
            <a:r>
              <a:rPr lang="fa-IR" altLang="en-US" smtClean="0"/>
              <a:t> </a:t>
            </a:r>
            <a:r>
              <a:rPr lang="ar-SA" altLang="en-US" smtClean="0"/>
              <a:t>قابلیت مدلسازي و مدیریت خطاها، دوباره‏کاری‏ها و بازگشت کارها را فراهم می‏نماید.</a:t>
            </a:r>
            <a:endParaRPr lang="fa-IR" altLang="en-US" smtClean="0"/>
          </a:p>
          <a:p>
            <a:pPr algn="r" rtl="1"/>
            <a:r>
              <a:rPr lang="ar-SA" altLang="en-US" smtClean="0"/>
              <a:t>با استفاده از</a:t>
            </a:r>
            <a:r>
              <a:rPr lang="fa-IR" altLang="en-US" smtClean="0"/>
              <a:t> </a:t>
            </a:r>
            <a:r>
              <a:rPr lang="en-US" altLang="en-US" sz="2000" smtClean="0"/>
              <a:t>BPMN</a:t>
            </a:r>
            <a:r>
              <a:rPr lang="fa-IR" altLang="en-US" smtClean="0"/>
              <a:t> </a:t>
            </a:r>
            <a:r>
              <a:rPr lang="ar-SA" altLang="en-US" smtClean="0"/>
              <a:t>شما می‏توانید فرآیندهایی را با خصوصیات ذیل مدل و در نهایت از طریق نرم‏افزارهاي استاندارد اجرایی کنید:</a:t>
            </a:r>
            <a:endParaRPr lang="fa-IR" altLang="en-US" smtClean="0"/>
          </a:p>
          <a:p>
            <a:pPr lvl="1" algn="r" rtl="1"/>
            <a:r>
              <a:rPr lang="fa-IR" altLang="en-US" smtClean="0"/>
              <a:t>فرآیندهای پویا و در حال تغییر</a:t>
            </a:r>
          </a:p>
          <a:p>
            <a:pPr lvl="1" algn="r" rtl="1"/>
            <a:r>
              <a:rPr lang="fa-IR" altLang="en-US" smtClean="0"/>
              <a:t> فرآیندهای گسترده و پیچیده</a:t>
            </a:r>
          </a:p>
          <a:p>
            <a:pPr lvl="1" algn="r" rtl="1"/>
            <a:r>
              <a:rPr lang="fa-IR" altLang="en-US" smtClean="0"/>
              <a:t>فرآیندهایی با مدت زمان اجراي طولانی</a:t>
            </a:r>
          </a:p>
          <a:p>
            <a:pPr lvl="1" algn="r" rtl="1"/>
            <a:r>
              <a:rPr lang="ar-SA" altLang="en-US" smtClean="0"/>
              <a:t>فرآیندهایی که در قسمت‏هایی وابسته به هوش انسان‏ها و تصمیم‏گیري دارند</a:t>
            </a:r>
            <a:endParaRPr lang="fa-IR" altLang="en-US" smtClean="0"/>
          </a:p>
          <a:p>
            <a:pPr lvl="1" algn="r" rtl="1"/>
            <a:r>
              <a:rPr lang="fa-IR" altLang="en-US" smtClean="0"/>
              <a:t> </a:t>
            </a:r>
            <a:r>
              <a:rPr lang="ar-SA" altLang="en-US" smtClean="0"/>
              <a:t>فرآیندهایی که می‏توانند بصورت اتوماتیک و توسط نرم‏افزارها انجام شوند</a:t>
            </a:r>
            <a:endParaRPr lang="en-US" altLang="en-US" smtClean="0"/>
          </a:p>
          <a:p>
            <a:pPr algn="r" rtl="1"/>
            <a:endParaRPr lang="en-US" altLang="en-US" sz="2800" smtClean="0"/>
          </a:p>
          <a:p>
            <a:pPr algn="r" rtl="1"/>
            <a:endParaRPr lang="en-US" altLang="en-US" sz="2800" smtClean="0"/>
          </a:p>
          <a:p>
            <a:pPr algn="r" rtl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smtClean="0"/>
              <a:t>مزایای </a:t>
            </a:r>
            <a:r>
              <a:rPr lang="en-US" altLang="en-US" sz="2800" smtClean="0"/>
              <a:t>BPMN</a:t>
            </a:r>
            <a:endParaRPr lang="en-US" alt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50825" y="1557338"/>
            <a:ext cx="8086725" cy="3025775"/>
          </a:xfrm>
        </p:spPr>
        <p:txBody>
          <a:bodyPr/>
          <a:lstStyle/>
          <a:p>
            <a:pPr algn="just" rtl="1"/>
            <a:r>
              <a:rPr lang="ar-SA" altLang="en-US" sz="2800" smtClean="0"/>
              <a:t>نمودارهاي تهیه شده با استفاده از  </a:t>
            </a:r>
            <a:r>
              <a:rPr lang="en-US" altLang="en-US" smtClean="0"/>
              <a:t>BPMN</a:t>
            </a:r>
            <a:r>
              <a:rPr lang="fa-IR" altLang="en-US" sz="2800" smtClean="0"/>
              <a:t>(</a:t>
            </a:r>
            <a:r>
              <a:rPr lang="en-US" altLang="en-US" smtClean="0"/>
              <a:t>BPD</a:t>
            </a:r>
            <a:r>
              <a:rPr lang="fa-IR" altLang="en-US" sz="2800" smtClean="0"/>
              <a:t>ها) قابل تبدیل به زبان‏های </a:t>
            </a:r>
            <a:r>
              <a:rPr lang="en-US" altLang="en-US" smtClean="0"/>
              <a:t>XML</a:t>
            </a:r>
            <a:r>
              <a:rPr lang="en-US" altLang="en-US" sz="2800" smtClean="0"/>
              <a:t> </a:t>
            </a:r>
            <a:r>
              <a:rPr lang="ar-SA" altLang="en-US" sz="2800" smtClean="0"/>
              <a:t> مورد نیاز نرم‏افزارهای موتور گردش کار می‏باشند.</a:t>
            </a:r>
            <a:endParaRPr lang="en-US" altLang="en-US" sz="2800" smtClean="0"/>
          </a:p>
          <a:p>
            <a:pPr algn="just" rtl="1"/>
            <a:r>
              <a:rPr lang="ar-SA" altLang="en-US" sz="2800" smtClean="0"/>
              <a:t>با </a:t>
            </a:r>
            <a:r>
              <a:rPr lang="en-US" altLang="en-US" smtClean="0"/>
              <a:t>BPMN</a:t>
            </a:r>
            <a:r>
              <a:rPr lang="fa-IR" altLang="en-US" smtClean="0"/>
              <a:t> </a:t>
            </a:r>
            <a:r>
              <a:rPr lang="fa-IR" altLang="en-US" sz="2800" smtClean="0"/>
              <a:t>می</a:t>
            </a:r>
            <a:r>
              <a:rPr lang="ar-SA" altLang="en-US" sz="2800" smtClean="0"/>
              <a:t>‏توان انواع حالت‏</a:t>
            </a:r>
            <a:r>
              <a:rPr lang="fa-IR" altLang="en-US" sz="2800" smtClean="0"/>
              <a:t>هاي مختلف مورد نیاز در  اجراي فرآیندها را مدل کرد</a:t>
            </a:r>
            <a:r>
              <a:rPr lang="en-US" altLang="en-US" sz="2800" smtClean="0"/>
              <a:t>.</a:t>
            </a:r>
          </a:p>
          <a:p>
            <a:pPr algn="just" rtl="1"/>
            <a:r>
              <a:rPr lang="fa-IR" altLang="en-US" sz="2800" smtClean="0"/>
              <a:t>نمودارهای </a:t>
            </a:r>
            <a:r>
              <a:rPr lang="en-US" altLang="en-US" smtClean="0"/>
              <a:t>BPD</a:t>
            </a:r>
            <a:r>
              <a:rPr lang="fa-IR" altLang="en-US" sz="2800" smtClean="0"/>
              <a:t> برای انواع مخاطبین (مدیران، کارشناسان، تحلیلگران) قابل درک و فهم می‏باشد.</a:t>
            </a:r>
            <a:endParaRPr lang="en-US" altLang="en-US" sz="2800" smtClean="0"/>
          </a:p>
          <a:p>
            <a:pPr algn="r" rtl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smtClean="0"/>
              <a:t>مدل سازی با </a:t>
            </a:r>
            <a:r>
              <a:rPr lang="en-US" altLang="en-US" smtClean="0"/>
              <a:t>BPMN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588" y="1554163"/>
            <a:ext cx="8531225" cy="2738437"/>
          </a:xfrm>
        </p:spPr>
        <p:txBody>
          <a:bodyPr/>
          <a:lstStyle/>
          <a:p>
            <a:pPr algn="just" rtl="1"/>
            <a:r>
              <a:rPr lang="fa-IR" altLang="en-US" sz="3200" smtClean="0"/>
              <a:t>اشياء جريان (</a:t>
            </a:r>
            <a:r>
              <a:rPr lang="en-US" altLang="en-US" sz="2800" smtClean="0"/>
              <a:t>Flow Objects</a:t>
            </a:r>
            <a:r>
              <a:rPr lang="fa-IR" altLang="en-US" sz="3200" smtClean="0"/>
              <a:t>): </a:t>
            </a:r>
            <a:r>
              <a:rPr lang="ar-SA" altLang="en-US" sz="3200" smtClean="0"/>
              <a:t>سه عنصر كليدي در يك</a:t>
            </a:r>
            <a:r>
              <a:rPr lang="en-US" altLang="en-US" sz="2800" smtClean="0"/>
              <a:t>BPD</a:t>
            </a:r>
            <a:r>
              <a:rPr lang="en-US" altLang="en-US" sz="3200" smtClean="0"/>
              <a:t> </a:t>
            </a:r>
            <a:r>
              <a:rPr lang="fa-IR" altLang="en-US" sz="3200" smtClean="0"/>
              <a:t> وجود دارد كه در زمره‏ي اشياء جريان قرار مي‏گيرند.</a:t>
            </a:r>
          </a:p>
          <a:p>
            <a:pPr lvl="1" algn="just" rtl="1"/>
            <a:r>
              <a:rPr lang="fa-IR" altLang="en-US" sz="2800" smtClean="0"/>
              <a:t>رخداد(</a:t>
            </a:r>
            <a:r>
              <a:rPr lang="en-US" altLang="en-US" smtClean="0"/>
              <a:t>Event</a:t>
            </a:r>
            <a:r>
              <a:rPr lang="fa-IR" altLang="en-US" sz="2800" smtClean="0"/>
              <a:t>)</a:t>
            </a:r>
          </a:p>
          <a:p>
            <a:pPr lvl="1" algn="r" rtl="1"/>
            <a:r>
              <a:rPr lang="fa-IR" altLang="en-US" sz="2800" smtClean="0"/>
              <a:t>فعالیت(</a:t>
            </a:r>
            <a:r>
              <a:rPr lang="en-US" altLang="en-US" smtClean="0"/>
              <a:t>Activity</a:t>
            </a:r>
            <a:r>
              <a:rPr lang="fa-IR" altLang="en-US" sz="2800" smtClean="0"/>
              <a:t>)</a:t>
            </a:r>
          </a:p>
          <a:p>
            <a:pPr lvl="1" algn="r" rtl="1"/>
            <a:r>
              <a:rPr lang="fa-IR" altLang="en-US" sz="2800" smtClean="0"/>
              <a:t>درورازه(</a:t>
            </a:r>
            <a:r>
              <a:rPr lang="en-US" altLang="en-US" smtClean="0"/>
              <a:t>Getway</a:t>
            </a:r>
            <a:r>
              <a:rPr lang="fa-IR" altLang="en-US" sz="2800" smtClean="0"/>
              <a:t>)</a:t>
            </a:r>
            <a:endParaRPr lang="en-US" altLang="en-US" sz="2800" smtClean="0"/>
          </a:p>
          <a:p>
            <a:pPr algn="r" rtl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indent="0" algn="r" rtl="1" eaLnBrk="1" hangingPunct="1"/>
            <a:r>
              <a:rPr lang="fa-IR" altLang="en-US" smtClean="0"/>
              <a:t>مدل‏سازی با </a:t>
            </a:r>
            <a:r>
              <a:rPr lang="en-US" altLang="en-US" smtClean="0"/>
              <a:t>BPMN</a:t>
            </a:r>
            <a:r>
              <a:rPr lang="fa-IR" altLang="en-US" smtClean="0"/>
              <a:t>- فعالیت</a:t>
            </a:r>
            <a:endParaRPr lang="en-US" altLang="en-US" smtClean="0"/>
          </a:p>
        </p:txBody>
      </p:sp>
      <p:sp>
        <p:nvSpPr>
          <p:cNvPr id="10243" name="Content Placeholder 4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 eaLnBrk="1" hangingPunct="1">
              <a:buFontTx/>
              <a:buNone/>
            </a:pPr>
            <a:r>
              <a:rPr lang="fa-IR" altLang="en-US" sz="2800" smtClean="0"/>
              <a:t>فعالیت</a:t>
            </a:r>
          </a:p>
          <a:p>
            <a:pPr algn="just" rtl="1"/>
            <a:r>
              <a:rPr lang="ar-SA" altLang="en-US" sz="2800" smtClean="0"/>
              <a:t>واژه‏اي عمومي براي کاري که  شرکت انجام مي‏‏دهد</a:t>
            </a:r>
            <a:r>
              <a:rPr lang="fa-IR" altLang="en-US" sz="2800" smtClean="0"/>
              <a:t>.</a:t>
            </a:r>
            <a:endParaRPr lang="en-US" altLang="en-US" sz="2800" smtClean="0"/>
          </a:p>
          <a:p>
            <a:pPr algn="just" rtl="1"/>
            <a:r>
              <a:rPr lang="ar-SA" altLang="en-US" sz="2800" smtClean="0"/>
              <a:t>مي‏تواند بصورت اتوماتیک یا غیراتوماتیک (مرکب، </a:t>
            </a:r>
            <a:r>
              <a:rPr lang="en-US" altLang="en-US" smtClean="0"/>
              <a:t>Compound</a:t>
            </a:r>
            <a:r>
              <a:rPr lang="fa-IR" altLang="en-US" sz="2800" smtClean="0"/>
              <a:t>) باشد.</a:t>
            </a:r>
            <a:endParaRPr lang="en-US" altLang="en-US" sz="2800" smtClean="0"/>
          </a:p>
          <a:p>
            <a:pPr algn="just" rtl="1"/>
            <a:r>
              <a:rPr lang="ar-SA" altLang="en-US" sz="2800" smtClean="0"/>
              <a:t>داراي دو نوع </a:t>
            </a:r>
            <a:r>
              <a:rPr lang="en-US" altLang="en-US" smtClean="0"/>
              <a:t>Task</a:t>
            </a:r>
            <a:r>
              <a:rPr lang="fa-IR" altLang="en-US" smtClean="0"/>
              <a:t> </a:t>
            </a:r>
            <a:r>
              <a:rPr lang="fa-IR" altLang="en-US" sz="2800" smtClean="0"/>
              <a:t>و </a:t>
            </a:r>
            <a:r>
              <a:rPr lang="en-US" altLang="en-US" smtClean="0"/>
              <a:t>Sub-process</a:t>
            </a:r>
            <a:r>
              <a:rPr lang="fa-IR" altLang="en-US" sz="2800" smtClean="0"/>
              <a:t> است که در حالت دوم از نماد + در مرکز و پايين مستطیل استفاده مي شود.</a:t>
            </a:r>
            <a:endParaRPr lang="en-US" altLang="en-US" sz="2800" smtClean="0"/>
          </a:p>
          <a:p>
            <a:pPr algn="just" rtl="1" eaLnBrk="1" hangingPunct="1">
              <a:buFontTx/>
              <a:buNone/>
            </a:pPr>
            <a:endParaRPr lang="fa-IR" altLang="en-US" sz="2800" smtClean="0"/>
          </a:p>
          <a:p>
            <a:pPr algn="just" rtl="1" eaLnBrk="1" hangingPunct="1"/>
            <a:endParaRPr lang="en-US" altLang="en-US" sz="2800" smtClean="0"/>
          </a:p>
          <a:p>
            <a:pPr algn="just" rtl="1" eaLnBrk="1" hangingPunct="1">
              <a:buFontTx/>
              <a:buNone/>
            </a:pPr>
            <a:endParaRPr lang="en-US" altLang="en-US" sz="2800" b="1" smtClean="0"/>
          </a:p>
        </p:txBody>
      </p:sp>
      <p:grpSp>
        <p:nvGrpSpPr>
          <p:cNvPr id="10244" name="Group 46"/>
          <p:cNvGrpSpPr>
            <a:grpSpLocks noChangeAspect="1"/>
          </p:cNvGrpSpPr>
          <p:nvPr/>
        </p:nvGrpSpPr>
        <p:grpSpPr bwMode="auto">
          <a:xfrm>
            <a:off x="179388" y="4437063"/>
            <a:ext cx="8210550" cy="949325"/>
            <a:chOff x="405" y="1350"/>
            <a:chExt cx="5172" cy="598"/>
          </a:xfrm>
        </p:grpSpPr>
        <p:sp>
          <p:nvSpPr>
            <p:cNvPr id="10245" name="AutoShape 45"/>
            <p:cNvSpPr>
              <a:spLocks noChangeAspect="1" noChangeArrowheads="1" noTextEdit="1"/>
            </p:cNvSpPr>
            <p:nvPr/>
          </p:nvSpPr>
          <p:spPr bwMode="auto">
            <a:xfrm>
              <a:off x="405" y="1350"/>
              <a:ext cx="5172" cy="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6" name="Freeform 47"/>
            <p:cNvSpPr>
              <a:spLocks/>
            </p:cNvSpPr>
            <p:nvPr/>
          </p:nvSpPr>
          <p:spPr bwMode="auto">
            <a:xfrm>
              <a:off x="1455" y="1363"/>
              <a:ext cx="724" cy="543"/>
            </a:xfrm>
            <a:custGeom>
              <a:avLst/>
              <a:gdLst>
                <a:gd name="T0" fmla="*/ 2 w 1449"/>
                <a:gd name="T1" fmla="*/ 33 h 1087"/>
                <a:gd name="T2" fmla="*/ 42 w 1449"/>
                <a:gd name="T3" fmla="*/ 33 h 1087"/>
                <a:gd name="T4" fmla="*/ 43 w 1449"/>
                <a:gd name="T5" fmla="*/ 33 h 1087"/>
                <a:gd name="T6" fmla="*/ 43 w 1449"/>
                <a:gd name="T7" fmla="*/ 33 h 1087"/>
                <a:gd name="T8" fmla="*/ 44 w 1449"/>
                <a:gd name="T9" fmla="*/ 33 h 1087"/>
                <a:gd name="T10" fmla="*/ 44 w 1449"/>
                <a:gd name="T11" fmla="*/ 33 h 1087"/>
                <a:gd name="T12" fmla="*/ 44 w 1449"/>
                <a:gd name="T13" fmla="*/ 32 h 1087"/>
                <a:gd name="T14" fmla="*/ 45 w 1449"/>
                <a:gd name="T15" fmla="*/ 32 h 1087"/>
                <a:gd name="T16" fmla="*/ 45 w 1449"/>
                <a:gd name="T17" fmla="*/ 31 h 1087"/>
                <a:gd name="T18" fmla="*/ 45 w 1449"/>
                <a:gd name="T19" fmla="*/ 31 h 1087"/>
                <a:gd name="T20" fmla="*/ 45 w 1449"/>
                <a:gd name="T21" fmla="*/ 31 h 1087"/>
                <a:gd name="T22" fmla="*/ 45 w 1449"/>
                <a:gd name="T23" fmla="*/ 2 h 1087"/>
                <a:gd name="T24" fmla="*/ 45 w 1449"/>
                <a:gd name="T25" fmla="*/ 2 h 1087"/>
                <a:gd name="T26" fmla="*/ 45 w 1449"/>
                <a:gd name="T27" fmla="*/ 1 h 1087"/>
                <a:gd name="T28" fmla="*/ 44 w 1449"/>
                <a:gd name="T29" fmla="*/ 1 h 1087"/>
                <a:gd name="T30" fmla="*/ 44 w 1449"/>
                <a:gd name="T31" fmla="*/ 0 h 1087"/>
                <a:gd name="T32" fmla="*/ 44 w 1449"/>
                <a:gd name="T33" fmla="*/ 0 h 1087"/>
                <a:gd name="T34" fmla="*/ 43 w 1449"/>
                <a:gd name="T35" fmla="*/ 0 h 1087"/>
                <a:gd name="T36" fmla="*/ 43 w 1449"/>
                <a:gd name="T37" fmla="*/ 0 h 1087"/>
                <a:gd name="T38" fmla="*/ 42 w 1449"/>
                <a:gd name="T39" fmla="*/ 0 h 1087"/>
                <a:gd name="T40" fmla="*/ 42 w 1449"/>
                <a:gd name="T41" fmla="*/ 0 h 1087"/>
                <a:gd name="T42" fmla="*/ 2 w 1449"/>
                <a:gd name="T43" fmla="*/ 0 h 1087"/>
                <a:gd name="T44" fmla="*/ 2 w 1449"/>
                <a:gd name="T45" fmla="*/ 0 h 1087"/>
                <a:gd name="T46" fmla="*/ 1 w 1449"/>
                <a:gd name="T47" fmla="*/ 0 h 1087"/>
                <a:gd name="T48" fmla="*/ 1 w 1449"/>
                <a:gd name="T49" fmla="*/ 0 h 1087"/>
                <a:gd name="T50" fmla="*/ 0 w 1449"/>
                <a:gd name="T51" fmla="*/ 0 h 1087"/>
                <a:gd name="T52" fmla="*/ 0 w 1449"/>
                <a:gd name="T53" fmla="*/ 1 h 1087"/>
                <a:gd name="T54" fmla="*/ 0 w 1449"/>
                <a:gd name="T55" fmla="*/ 1 h 1087"/>
                <a:gd name="T56" fmla="*/ 0 w 1449"/>
                <a:gd name="T57" fmla="*/ 2 h 1087"/>
                <a:gd name="T58" fmla="*/ 0 w 1449"/>
                <a:gd name="T59" fmla="*/ 2 h 1087"/>
                <a:gd name="T60" fmla="*/ 0 w 1449"/>
                <a:gd name="T61" fmla="*/ 2 h 1087"/>
                <a:gd name="T62" fmla="*/ 0 w 1449"/>
                <a:gd name="T63" fmla="*/ 31 h 1087"/>
                <a:gd name="T64" fmla="*/ 0 w 1449"/>
                <a:gd name="T65" fmla="*/ 31 h 1087"/>
                <a:gd name="T66" fmla="*/ 0 w 1449"/>
                <a:gd name="T67" fmla="*/ 32 h 1087"/>
                <a:gd name="T68" fmla="*/ 0 w 1449"/>
                <a:gd name="T69" fmla="*/ 32 h 1087"/>
                <a:gd name="T70" fmla="*/ 0 w 1449"/>
                <a:gd name="T71" fmla="*/ 33 h 1087"/>
                <a:gd name="T72" fmla="*/ 1 w 1449"/>
                <a:gd name="T73" fmla="*/ 33 h 1087"/>
                <a:gd name="T74" fmla="*/ 1 w 1449"/>
                <a:gd name="T75" fmla="*/ 33 h 1087"/>
                <a:gd name="T76" fmla="*/ 2 w 1449"/>
                <a:gd name="T77" fmla="*/ 33 h 1087"/>
                <a:gd name="T78" fmla="*/ 2 w 1449"/>
                <a:gd name="T79" fmla="*/ 33 h 1087"/>
                <a:gd name="T80" fmla="*/ 2 w 1449"/>
                <a:gd name="T81" fmla="*/ 33 h 10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49"/>
                <a:gd name="T124" fmla="*/ 0 h 1087"/>
                <a:gd name="T125" fmla="*/ 1449 w 1449"/>
                <a:gd name="T126" fmla="*/ 1087 h 10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49" h="1087">
                  <a:moveTo>
                    <a:pt x="90" y="1087"/>
                  </a:moveTo>
                  <a:lnTo>
                    <a:pt x="1358" y="1087"/>
                  </a:lnTo>
                  <a:lnTo>
                    <a:pt x="1376" y="1084"/>
                  </a:lnTo>
                  <a:lnTo>
                    <a:pt x="1393" y="1079"/>
                  </a:lnTo>
                  <a:lnTo>
                    <a:pt x="1409" y="1070"/>
                  </a:lnTo>
                  <a:lnTo>
                    <a:pt x="1421" y="1060"/>
                  </a:lnTo>
                  <a:lnTo>
                    <a:pt x="1434" y="1046"/>
                  </a:lnTo>
                  <a:lnTo>
                    <a:pt x="1441" y="1031"/>
                  </a:lnTo>
                  <a:lnTo>
                    <a:pt x="1447" y="1014"/>
                  </a:lnTo>
                  <a:lnTo>
                    <a:pt x="1449" y="996"/>
                  </a:lnTo>
                  <a:lnTo>
                    <a:pt x="1449" y="90"/>
                  </a:lnTo>
                  <a:lnTo>
                    <a:pt x="1447" y="72"/>
                  </a:lnTo>
                  <a:lnTo>
                    <a:pt x="1441" y="54"/>
                  </a:lnTo>
                  <a:lnTo>
                    <a:pt x="1434" y="39"/>
                  </a:lnTo>
                  <a:lnTo>
                    <a:pt x="1421" y="25"/>
                  </a:lnTo>
                  <a:lnTo>
                    <a:pt x="1409" y="15"/>
                  </a:lnTo>
                  <a:lnTo>
                    <a:pt x="1393" y="6"/>
                  </a:lnTo>
                  <a:lnTo>
                    <a:pt x="1376" y="1"/>
                  </a:lnTo>
                  <a:lnTo>
                    <a:pt x="1358" y="0"/>
                  </a:lnTo>
                  <a:lnTo>
                    <a:pt x="90" y="0"/>
                  </a:lnTo>
                  <a:lnTo>
                    <a:pt x="72" y="1"/>
                  </a:lnTo>
                  <a:lnTo>
                    <a:pt x="55" y="6"/>
                  </a:lnTo>
                  <a:lnTo>
                    <a:pt x="39" y="15"/>
                  </a:lnTo>
                  <a:lnTo>
                    <a:pt x="27" y="25"/>
                  </a:lnTo>
                  <a:lnTo>
                    <a:pt x="15" y="39"/>
                  </a:lnTo>
                  <a:lnTo>
                    <a:pt x="7" y="54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0" y="996"/>
                  </a:lnTo>
                  <a:lnTo>
                    <a:pt x="1" y="1014"/>
                  </a:lnTo>
                  <a:lnTo>
                    <a:pt x="7" y="1031"/>
                  </a:lnTo>
                  <a:lnTo>
                    <a:pt x="15" y="1046"/>
                  </a:lnTo>
                  <a:lnTo>
                    <a:pt x="27" y="1060"/>
                  </a:lnTo>
                  <a:lnTo>
                    <a:pt x="39" y="1070"/>
                  </a:lnTo>
                  <a:lnTo>
                    <a:pt x="55" y="1079"/>
                  </a:lnTo>
                  <a:lnTo>
                    <a:pt x="72" y="1084"/>
                  </a:lnTo>
                  <a:lnTo>
                    <a:pt x="90" y="10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7" name="Freeform 48"/>
            <p:cNvSpPr>
              <a:spLocks/>
            </p:cNvSpPr>
            <p:nvPr/>
          </p:nvSpPr>
          <p:spPr bwMode="auto">
            <a:xfrm>
              <a:off x="1455" y="1363"/>
              <a:ext cx="724" cy="543"/>
            </a:xfrm>
            <a:custGeom>
              <a:avLst/>
              <a:gdLst>
                <a:gd name="T0" fmla="*/ 2 w 1449"/>
                <a:gd name="T1" fmla="*/ 33 h 1087"/>
                <a:gd name="T2" fmla="*/ 42 w 1449"/>
                <a:gd name="T3" fmla="*/ 33 h 1087"/>
                <a:gd name="T4" fmla="*/ 43 w 1449"/>
                <a:gd name="T5" fmla="*/ 33 h 1087"/>
                <a:gd name="T6" fmla="*/ 43 w 1449"/>
                <a:gd name="T7" fmla="*/ 33 h 1087"/>
                <a:gd name="T8" fmla="*/ 44 w 1449"/>
                <a:gd name="T9" fmla="*/ 33 h 1087"/>
                <a:gd name="T10" fmla="*/ 44 w 1449"/>
                <a:gd name="T11" fmla="*/ 33 h 1087"/>
                <a:gd name="T12" fmla="*/ 44 w 1449"/>
                <a:gd name="T13" fmla="*/ 32 h 1087"/>
                <a:gd name="T14" fmla="*/ 45 w 1449"/>
                <a:gd name="T15" fmla="*/ 32 h 1087"/>
                <a:gd name="T16" fmla="*/ 45 w 1449"/>
                <a:gd name="T17" fmla="*/ 31 h 1087"/>
                <a:gd name="T18" fmla="*/ 45 w 1449"/>
                <a:gd name="T19" fmla="*/ 31 h 1087"/>
                <a:gd name="T20" fmla="*/ 45 w 1449"/>
                <a:gd name="T21" fmla="*/ 31 h 1087"/>
                <a:gd name="T22" fmla="*/ 45 w 1449"/>
                <a:gd name="T23" fmla="*/ 2 h 1087"/>
                <a:gd name="T24" fmla="*/ 45 w 1449"/>
                <a:gd name="T25" fmla="*/ 2 h 1087"/>
                <a:gd name="T26" fmla="*/ 45 w 1449"/>
                <a:gd name="T27" fmla="*/ 1 h 1087"/>
                <a:gd name="T28" fmla="*/ 44 w 1449"/>
                <a:gd name="T29" fmla="*/ 1 h 1087"/>
                <a:gd name="T30" fmla="*/ 44 w 1449"/>
                <a:gd name="T31" fmla="*/ 0 h 1087"/>
                <a:gd name="T32" fmla="*/ 44 w 1449"/>
                <a:gd name="T33" fmla="*/ 0 h 1087"/>
                <a:gd name="T34" fmla="*/ 43 w 1449"/>
                <a:gd name="T35" fmla="*/ 0 h 1087"/>
                <a:gd name="T36" fmla="*/ 43 w 1449"/>
                <a:gd name="T37" fmla="*/ 0 h 1087"/>
                <a:gd name="T38" fmla="*/ 42 w 1449"/>
                <a:gd name="T39" fmla="*/ 0 h 1087"/>
                <a:gd name="T40" fmla="*/ 42 w 1449"/>
                <a:gd name="T41" fmla="*/ 0 h 1087"/>
                <a:gd name="T42" fmla="*/ 2 w 1449"/>
                <a:gd name="T43" fmla="*/ 0 h 1087"/>
                <a:gd name="T44" fmla="*/ 2 w 1449"/>
                <a:gd name="T45" fmla="*/ 0 h 1087"/>
                <a:gd name="T46" fmla="*/ 1 w 1449"/>
                <a:gd name="T47" fmla="*/ 0 h 1087"/>
                <a:gd name="T48" fmla="*/ 1 w 1449"/>
                <a:gd name="T49" fmla="*/ 0 h 1087"/>
                <a:gd name="T50" fmla="*/ 0 w 1449"/>
                <a:gd name="T51" fmla="*/ 0 h 1087"/>
                <a:gd name="T52" fmla="*/ 0 w 1449"/>
                <a:gd name="T53" fmla="*/ 1 h 1087"/>
                <a:gd name="T54" fmla="*/ 0 w 1449"/>
                <a:gd name="T55" fmla="*/ 1 h 1087"/>
                <a:gd name="T56" fmla="*/ 0 w 1449"/>
                <a:gd name="T57" fmla="*/ 2 h 1087"/>
                <a:gd name="T58" fmla="*/ 0 w 1449"/>
                <a:gd name="T59" fmla="*/ 2 h 1087"/>
                <a:gd name="T60" fmla="*/ 0 w 1449"/>
                <a:gd name="T61" fmla="*/ 2 h 1087"/>
                <a:gd name="T62" fmla="*/ 0 w 1449"/>
                <a:gd name="T63" fmla="*/ 31 h 1087"/>
                <a:gd name="T64" fmla="*/ 0 w 1449"/>
                <a:gd name="T65" fmla="*/ 31 h 1087"/>
                <a:gd name="T66" fmla="*/ 0 w 1449"/>
                <a:gd name="T67" fmla="*/ 32 h 1087"/>
                <a:gd name="T68" fmla="*/ 0 w 1449"/>
                <a:gd name="T69" fmla="*/ 32 h 1087"/>
                <a:gd name="T70" fmla="*/ 0 w 1449"/>
                <a:gd name="T71" fmla="*/ 33 h 1087"/>
                <a:gd name="T72" fmla="*/ 1 w 1449"/>
                <a:gd name="T73" fmla="*/ 33 h 1087"/>
                <a:gd name="T74" fmla="*/ 1 w 1449"/>
                <a:gd name="T75" fmla="*/ 33 h 1087"/>
                <a:gd name="T76" fmla="*/ 2 w 1449"/>
                <a:gd name="T77" fmla="*/ 33 h 1087"/>
                <a:gd name="T78" fmla="*/ 2 w 1449"/>
                <a:gd name="T79" fmla="*/ 33 h 1087"/>
                <a:gd name="T80" fmla="*/ 2 w 1449"/>
                <a:gd name="T81" fmla="*/ 33 h 10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49"/>
                <a:gd name="T124" fmla="*/ 0 h 1087"/>
                <a:gd name="T125" fmla="*/ 1449 w 1449"/>
                <a:gd name="T126" fmla="*/ 1087 h 10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49" h="1087">
                  <a:moveTo>
                    <a:pt x="90" y="1087"/>
                  </a:moveTo>
                  <a:lnTo>
                    <a:pt x="1358" y="1087"/>
                  </a:lnTo>
                  <a:lnTo>
                    <a:pt x="1376" y="1084"/>
                  </a:lnTo>
                  <a:lnTo>
                    <a:pt x="1393" y="1079"/>
                  </a:lnTo>
                  <a:lnTo>
                    <a:pt x="1409" y="1070"/>
                  </a:lnTo>
                  <a:lnTo>
                    <a:pt x="1421" y="1060"/>
                  </a:lnTo>
                  <a:lnTo>
                    <a:pt x="1434" y="1046"/>
                  </a:lnTo>
                  <a:lnTo>
                    <a:pt x="1441" y="1031"/>
                  </a:lnTo>
                  <a:lnTo>
                    <a:pt x="1447" y="1014"/>
                  </a:lnTo>
                  <a:lnTo>
                    <a:pt x="1449" y="996"/>
                  </a:lnTo>
                  <a:lnTo>
                    <a:pt x="1449" y="90"/>
                  </a:lnTo>
                  <a:lnTo>
                    <a:pt x="1447" y="72"/>
                  </a:lnTo>
                  <a:lnTo>
                    <a:pt x="1441" y="54"/>
                  </a:lnTo>
                  <a:lnTo>
                    <a:pt x="1434" y="39"/>
                  </a:lnTo>
                  <a:lnTo>
                    <a:pt x="1421" y="25"/>
                  </a:lnTo>
                  <a:lnTo>
                    <a:pt x="1409" y="15"/>
                  </a:lnTo>
                  <a:lnTo>
                    <a:pt x="1393" y="6"/>
                  </a:lnTo>
                  <a:lnTo>
                    <a:pt x="1376" y="1"/>
                  </a:lnTo>
                  <a:lnTo>
                    <a:pt x="1358" y="0"/>
                  </a:lnTo>
                  <a:lnTo>
                    <a:pt x="90" y="0"/>
                  </a:lnTo>
                  <a:lnTo>
                    <a:pt x="72" y="1"/>
                  </a:lnTo>
                  <a:lnTo>
                    <a:pt x="55" y="6"/>
                  </a:lnTo>
                  <a:lnTo>
                    <a:pt x="39" y="15"/>
                  </a:lnTo>
                  <a:lnTo>
                    <a:pt x="27" y="25"/>
                  </a:lnTo>
                  <a:lnTo>
                    <a:pt x="15" y="39"/>
                  </a:lnTo>
                  <a:lnTo>
                    <a:pt x="7" y="54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0" y="996"/>
                  </a:lnTo>
                  <a:lnTo>
                    <a:pt x="1" y="1014"/>
                  </a:lnTo>
                  <a:lnTo>
                    <a:pt x="7" y="1031"/>
                  </a:lnTo>
                  <a:lnTo>
                    <a:pt x="15" y="1046"/>
                  </a:lnTo>
                  <a:lnTo>
                    <a:pt x="27" y="1060"/>
                  </a:lnTo>
                  <a:lnTo>
                    <a:pt x="39" y="1070"/>
                  </a:lnTo>
                  <a:lnTo>
                    <a:pt x="55" y="1079"/>
                  </a:lnTo>
                  <a:lnTo>
                    <a:pt x="72" y="1084"/>
                  </a:lnTo>
                  <a:lnTo>
                    <a:pt x="90" y="1087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Freeform 49"/>
            <p:cNvSpPr>
              <a:spLocks/>
            </p:cNvSpPr>
            <p:nvPr/>
          </p:nvSpPr>
          <p:spPr bwMode="auto">
            <a:xfrm>
              <a:off x="1770" y="1796"/>
              <a:ext cx="95" cy="96"/>
            </a:xfrm>
            <a:custGeom>
              <a:avLst/>
              <a:gdLst>
                <a:gd name="T0" fmla="*/ 4 w 188"/>
                <a:gd name="T1" fmla="*/ 6 h 192"/>
                <a:gd name="T2" fmla="*/ 5 w 188"/>
                <a:gd name="T3" fmla="*/ 6 h 192"/>
                <a:gd name="T4" fmla="*/ 5 w 188"/>
                <a:gd name="T5" fmla="*/ 6 h 192"/>
                <a:gd name="T6" fmla="*/ 6 w 188"/>
                <a:gd name="T7" fmla="*/ 5 h 192"/>
                <a:gd name="T8" fmla="*/ 6 w 188"/>
                <a:gd name="T9" fmla="*/ 5 h 192"/>
                <a:gd name="T10" fmla="*/ 6 w 188"/>
                <a:gd name="T11" fmla="*/ 4 h 192"/>
                <a:gd name="T12" fmla="*/ 6 w 188"/>
                <a:gd name="T13" fmla="*/ 4 h 192"/>
                <a:gd name="T14" fmla="*/ 6 w 188"/>
                <a:gd name="T15" fmla="*/ 3 h 192"/>
                <a:gd name="T16" fmla="*/ 6 w 188"/>
                <a:gd name="T17" fmla="*/ 2 h 192"/>
                <a:gd name="T18" fmla="*/ 6 w 188"/>
                <a:gd name="T19" fmla="*/ 2 h 192"/>
                <a:gd name="T20" fmla="*/ 6 w 188"/>
                <a:gd name="T21" fmla="*/ 1 h 192"/>
                <a:gd name="T22" fmla="*/ 5 w 188"/>
                <a:gd name="T23" fmla="*/ 1 h 192"/>
                <a:gd name="T24" fmla="*/ 5 w 188"/>
                <a:gd name="T25" fmla="*/ 1 h 192"/>
                <a:gd name="T26" fmla="*/ 4 w 188"/>
                <a:gd name="T27" fmla="*/ 1 h 192"/>
                <a:gd name="T28" fmla="*/ 4 w 188"/>
                <a:gd name="T29" fmla="*/ 0 h 192"/>
                <a:gd name="T30" fmla="*/ 3 w 188"/>
                <a:gd name="T31" fmla="*/ 1 h 192"/>
                <a:gd name="T32" fmla="*/ 2 w 188"/>
                <a:gd name="T33" fmla="*/ 1 h 192"/>
                <a:gd name="T34" fmla="*/ 2 w 188"/>
                <a:gd name="T35" fmla="*/ 1 h 192"/>
                <a:gd name="T36" fmla="*/ 1 w 188"/>
                <a:gd name="T37" fmla="*/ 1 h 192"/>
                <a:gd name="T38" fmla="*/ 1 w 188"/>
                <a:gd name="T39" fmla="*/ 2 h 192"/>
                <a:gd name="T40" fmla="*/ 1 w 188"/>
                <a:gd name="T41" fmla="*/ 2 h 192"/>
                <a:gd name="T42" fmla="*/ 1 w 188"/>
                <a:gd name="T43" fmla="*/ 3 h 192"/>
                <a:gd name="T44" fmla="*/ 0 w 188"/>
                <a:gd name="T45" fmla="*/ 3 h 192"/>
                <a:gd name="T46" fmla="*/ 0 w 188"/>
                <a:gd name="T47" fmla="*/ 4 h 192"/>
                <a:gd name="T48" fmla="*/ 1 w 188"/>
                <a:gd name="T49" fmla="*/ 5 h 192"/>
                <a:gd name="T50" fmla="*/ 1 w 188"/>
                <a:gd name="T51" fmla="*/ 5 h 192"/>
                <a:gd name="T52" fmla="*/ 1 w 188"/>
                <a:gd name="T53" fmla="*/ 5 h 192"/>
                <a:gd name="T54" fmla="*/ 2 w 188"/>
                <a:gd name="T55" fmla="*/ 6 h 192"/>
                <a:gd name="T56" fmla="*/ 2 w 188"/>
                <a:gd name="T57" fmla="*/ 6 h 19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88"/>
                <a:gd name="T88" fmla="*/ 0 h 192"/>
                <a:gd name="T89" fmla="*/ 188 w 188"/>
                <a:gd name="T90" fmla="*/ 192 h 19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88" h="192">
                  <a:moveTo>
                    <a:pt x="126" y="191"/>
                  </a:moveTo>
                  <a:lnTo>
                    <a:pt x="143" y="183"/>
                  </a:lnTo>
                  <a:lnTo>
                    <a:pt x="158" y="171"/>
                  </a:lnTo>
                  <a:lnTo>
                    <a:pt x="170" y="156"/>
                  </a:lnTo>
                  <a:lnTo>
                    <a:pt x="179" y="139"/>
                  </a:lnTo>
                  <a:lnTo>
                    <a:pt x="185" y="121"/>
                  </a:lnTo>
                  <a:lnTo>
                    <a:pt x="188" y="103"/>
                  </a:lnTo>
                  <a:lnTo>
                    <a:pt x="187" y="84"/>
                  </a:lnTo>
                  <a:lnTo>
                    <a:pt x="182" y="64"/>
                  </a:lnTo>
                  <a:lnTo>
                    <a:pt x="175" y="47"/>
                  </a:lnTo>
                  <a:lnTo>
                    <a:pt x="163" y="31"/>
                  </a:lnTo>
                  <a:lnTo>
                    <a:pt x="149" y="19"/>
                  </a:lnTo>
                  <a:lnTo>
                    <a:pt x="134" y="10"/>
                  </a:lnTo>
                  <a:lnTo>
                    <a:pt x="116" y="3"/>
                  </a:lnTo>
                  <a:lnTo>
                    <a:pt x="98" y="0"/>
                  </a:lnTo>
                  <a:lnTo>
                    <a:pt x="80" y="2"/>
                  </a:lnTo>
                  <a:lnTo>
                    <a:pt x="61" y="7"/>
                  </a:lnTo>
                  <a:lnTo>
                    <a:pt x="43" y="16"/>
                  </a:lnTo>
                  <a:lnTo>
                    <a:pt x="28" y="28"/>
                  </a:lnTo>
                  <a:lnTo>
                    <a:pt x="18" y="43"/>
                  </a:lnTo>
                  <a:lnTo>
                    <a:pt x="7" y="58"/>
                  </a:lnTo>
                  <a:lnTo>
                    <a:pt x="1" y="76"/>
                  </a:lnTo>
                  <a:lnTo>
                    <a:pt x="0" y="96"/>
                  </a:lnTo>
                  <a:lnTo>
                    <a:pt x="0" y="115"/>
                  </a:lnTo>
                  <a:lnTo>
                    <a:pt x="6" y="133"/>
                  </a:lnTo>
                  <a:lnTo>
                    <a:pt x="10" y="147"/>
                  </a:lnTo>
                  <a:lnTo>
                    <a:pt x="18" y="158"/>
                  </a:lnTo>
                  <a:lnTo>
                    <a:pt x="34" y="177"/>
                  </a:lnTo>
                  <a:lnTo>
                    <a:pt x="42" y="192"/>
                  </a:lnTo>
                </a:path>
              </a:pathLst>
            </a:custGeom>
            <a:noFill/>
            <a:ln w="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Freeform 50"/>
            <p:cNvSpPr>
              <a:spLocks/>
            </p:cNvSpPr>
            <p:nvPr/>
          </p:nvSpPr>
          <p:spPr bwMode="auto">
            <a:xfrm>
              <a:off x="1757" y="1857"/>
              <a:ext cx="45" cy="35"/>
            </a:xfrm>
            <a:custGeom>
              <a:avLst/>
              <a:gdLst>
                <a:gd name="T0" fmla="*/ 0 w 91"/>
                <a:gd name="T1" fmla="*/ 2 h 69"/>
                <a:gd name="T2" fmla="*/ 2 w 91"/>
                <a:gd name="T3" fmla="*/ 3 h 69"/>
                <a:gd name="T4" fmla="*/ 2 w 91"/>
                <a:gd name="T5" fmla="*/ 0 h 69"/>
                <a:gd name="T6" fmla="*/ 0 60000 65536"/>
                <a:gd name="T7" fmla="*/ 0 60000 65536"/>
                <a:gd name="T8" fmla="*/ 0 60000 65536"/>
                <a:gd name="T9" fmla="*/ 0 w 91"/>
                <a:gd name="T10" fmla="*/ 0 h 69"/>
                <a:gd name="T11" fmla="*/ 91 w 91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" h="69">
                  <a:moveTo>
                    <a:pt x="0" y="48"/>
                  </a:moveTo>
                  <a:lnTo>
                    <a:pt x="70" y="69"/>
                  </a:lnTo>
                  <a:lnTo>
                    <a:pt x="91" y="0"/>
                  </a:lnTo>
                </a:path>
              </a:pathLst>
            </a:custGeom>
            <a:noFill/>
            <a:ln w="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Rectangle 51"/>
            <p:cNvSpPr>
              <a:spLocks noChangeArrowheads="1"/>
            </p:cNvSpPr>
            <p:nvPr/>
          </p:nvSpPr>
          <p:spPr bwMode="auto">
            <a:xfrm>
              <a:off x="1683" y="1550"/>
              <a:ext cx="335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loop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51" name="Freeform 52"/>
            <p:cNvSpPr>
              <a:spLocks/>
            </p:cNvSpPr>
            <p:nvPr/>
          </p:nvSpPr>
          <p:spPr bwMode="auto">
            <a:xfrm>
              <a:off x="418" y="1363"/>
              <a:ext cx="724" cy="543"/>
            </a:xfrm>
            <a:custGeom>
              <a:avLst/>
              <a:gdLst>
                <a:gd name="T0" fmla="*/ 2 w 1449"/>
                <a:gd name="T1" fmla="*/ 33 h 1087"/>
                <a:gd name="T2" fmla="*/ 42 w 1449"/>
                <a:gd name="T3" fmla="*/ 33 h 1087"/>
                <a:gd name="T4" fmla="*/ 43 w 1449"/>
                <a:gd name="T5" fmla="*/ 33 h 1087"/>
                <a:gd name="T6" fmla="*/ 43 w 1449"/>
                <a:gd name="T7" fmla="*/ 33 h 1087"/>
                <a:gd name="T8" fmla="*/ 44 w 1449"/>
                <a:gd name="T9" fmla="*/ 33 h 1087"/>
                <a:gd name="T10" fmla="*/ 44 w 1449"/>
                <a:gd name="T11" fmla="*/ 33 h 1087"/>
                <a:gd name="T12" fmla="*/ 44 w 1449"/>
                <a:gd name="T13" fmla="*/ 32 h 1087"/>
                <a:gd name="T14" fmla="*/ 45 w 1449"/>
                <a:gd name="T15" fmla="*/ 32 h 1087"/>
                <a:gd name="T16" fmla="*/ 45 w 1449"/>
                <a:gd name="T17" fmla="*/ 31 h 1087"/>
                <a:gd name="T18" fmla="*/ 45 w 1449"/>
                <a:gd name="T19" fmla="*/ 31 h 1087"/>
                <a:gd name="T20" fmla="*/ 45 w 1449"/>
                <a:gd name="T21" fmla="*/ 31 h 1087"/>
                <a:gd name="T22" fmla="*/ 45 w 1449"/>
                <a:gd name="T23" fmla="*/ 2 h 1087"/>
                <a:gd name="T24" fmla="*/ 45 w 1449"/>
                <a:gd name="T25" fmla="*/ 2 h 1087"/>
                <a:gd name="T26" fmla="*/ 45 w 1449"/>
                <a:gd name="T27" fmla="*/ 1 h 1087"/>
                <a:gd name="T28" fmla="*/ 44 w 1449"/>
                <a:gd name="T29" fmla="*/ 1 h 1087"/>
                <a:gd name="T30" fmla="*/ 44 w 1449"/>
                <a:gd name="T31" fmla="*/ 0 h 1087"/>
                <a:gd name="T32" fmla="*/ 44 w 1449"/>
                <a:gd name="T33" fmla="*/ 0 h 1087"/>
                <a:gd name="T34" fmla="*/ 43 w 1449"/>
                <a:gd name="T35" fmla="*/ 0 h 1087"/>
                <a:gd name="T36" fmla="*/ 43 w 1449"/>
                <a:gd name="T37" fmla="*/ 0 h 1087"/>
                <a:gd name="T38" fmla="*/ 42 w 1449"/>
                <a:gd name="T39" fmla="*/ 0 h 1087"/>
                <a:gd name="T40" fmla="*/ 42 w 1449"/>
                <a:gd name="T41" fmla="*/ 0 h 1087"/>
                <a:gd name="T42" fmla="*/ 2 w 1449"/>
                <a:gd name="T43" fmla="*/ 0 h 1087"/>
                <a:gd name="T44" fmla="*/ 2 w 1449"/>
                <a:gd name="T45" fmla="*/ 0 h 1087"/>
                <a:gd name="T46" fmla="*/ 1 w 1449"/>
                <a:gd name="T47" fmla="*/ 0 h 1087"/>
                <a:gd name="T48" fmla="*/ 1 w 1449"/>
                <a:gd name="T49" fmla="*/ 0 h 1087"/>
                <a:gd name="T50" fmla="*/ 0 w 1449"/>
                <a:gd name="T51" fmla="*/ 0 h 1087"/>
                <a:gd name="T52" fmla="*/ 0 w 1449"/>
                <a:gd name="T53" fmla="*/ 1 h 1087"/>
                <a:gd name="T54" fmla="*/ 0 w 1449"/>
                <a:gd name="T55" fmla="*/ 1 h 1087"/>
                <a:gd name="T56" fmla="*/ 0 w 1449"/>
                <a:gd name="T57" fmla="*/ 2 h 1087"/>
                <a:gd name="T58" fmla="*/ 0 w 1449"/>
                <a:gd name="T59" fmla="*/ 2 h 1087"/>
                <a:gd name="T60" fmla="*/ 0 w 1449"/>
                <a:gd name="T61" fmla="*/ 2 h 1087"/>
                <a:gd name="T62" fmla="*/ 0 w 1449"/>
                <a:gd name="T63" fmla="*/ 31 h 1087"/>
                <a:gd name="T64" fmla="*/ 0 w 1449"/>
                <a:gd name="T65" fmla="*/ 31 h 1087"/>
                <a:gd name="T66" fmla="*/ 0 w 1449"/>
                <a:gd name="T67" fmla="*/ 32 h 1087"/>
                <a:gd name="T68" fmla="*/ 0 w 1449"/>
                <a:gd name="T69" fmla="*/ 32 h 1087"/>
                <a:gd name="T70" fmla="*/ 0 w 1449"/>
                <a:gd name="T71" fmla="*/ 33 h 1087"/>
                <a:gd name="T72" fmla="*/ 1 w 1449"/>
                <a:gd name="T73" fmla="*/ 33 h 1087"/>
                <a:gd name="T74" fmla="*/ 1 w 1449"/>
                <a:gd name="T75" fmla="*/ 33 h 1087"/>
                <a:gd name="T76" fmla="*/ 2 w 1449"/>
                <a:gd name="T77" fmla="*/ 33 h 1087"/>
                <a:gd name="T78" fmla="*/ 2 w 1449"/>
                <a:gd name="T79" fmla="*/ 33 h 1087"/>
                <a:gd name="T80" fmla="*/ 2 w 1449"/>
                <a:gd name="T81" fmla="*/ 33 h 10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49"/>
                <a:gd name="T124" fmla="*/ 0 h 1087"/>
                <a:gd name="T125" fmla="*/ 1449 w 1449"/>
                <a:gd name="T126" fmla="*/ 1087 h 10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49" h="1087">
                  <a:moveTo>
                    <a:pt x="90" y="1087"/>
                  </a:moveTo>
                  <a:lnTo>
                    <a:pt x="1358" y="1087"/>
                  </a:lnTo>
                  <a:lnTo>
                    <a:pt x="1376" y="1084"/>
                  </a:lnTo>
                  <a:lnTo>
                    <a:pt x="1393" y="1079"/>
                  </a:lnTo>
                  <a:lnTo>
                    <a:pt x="1408" y="1070"/>
                  </a:lnTo>
                  <a:lnTo>
                    <a:pt x="1422" y="1060"/>
                  </a:lnTo>
                  <a:lnTo>
                    <a:pt x="1432" y="1046"/>
                  </a:lnTo>
                  <a:lnTo>
                    <a:pt x="1441" y="1031"/>
                  </a:lnTo>
                  <a:lnTo>
                    <a:pt x="1446" y="1014"/>
                  </a:lnTo>
                  <a:lnTo>
                    <a:pt x="1449" y="996"/>
                  </a:lnTo>
                  <a:lnTo>
                    <a:pt x="1449" y="90"/>
                  </a:lnTo>
                  <a:lnTo>
                    <a:pt x="1446" y="72"/>
                  </a:lnTo>
                  <a:lnTo>
                    <a:pt x="1441" y="54"/>
                  </a:lnTo>
                  <a:lnTo>
                    <a:pt x="1432" y="39"/>
                  </a:lnTo>
                  <a:lnTo>
                    <a:pt x="1422" y="25"/>
                  </a:lnTo>
                  <a:lnTo>
                    <a:pt x="1408" y="15"/>
                  </a:lnTo>
                  <a:lnTo>
                    <a:pt x="1393" y="6"/>
                  </a:lnTo>
                  <a:lnTo>
                    <a:pt x="1376" y="1"/>
                  </a:lnTo>
                  <a:lnTo>
                    <a:pt x="1358" y="0"/>
                  </a:lnTo>
                  <a:lnTo>
                    <a:pt x="90" y="0"/>
                  </a:lnTo>
                  <a:lnTo>
                    <a:pt x="72" y="1"/>
                  </a:lnTo>
                  <a:lnTo>
                    <a:pt x="54" y="6"/>
                  </a:lnTo>
                  <a:lnTo>
                    <a:pt x="39" y="15"/>
                  </a:lnTo>
                  <a:lnTo>
                    <a:pt x="25" y="25"/>
                  </a:lnTo>
                  <a:lnTo>
                    <a:pt x="15" y="39"/>
                  </a:lnTo>
                  <a:lnTo>
                    <a:pt x="6" y="54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0" y="996"/>
                  </a:lnTo>
                  <a:lnTo>
                    <a:pt x="1" y="1014"/>
                  </a:lnTo>
                  <a:lnTo>
                    <a:pt x="6" y="1031"/>
                  </a:lnTo>
                  <a:lnTo>
                    <a:pt x="15" y="1046"/>
                  </a:lnTo>
                  <a:lnTo>
                    <a:pt x="25" y="1060"/>
                  </a:lnTo>
                  <a:lnTo>
                    <a:pt x="39" y="1070"/>
                  </a:lnTo>
                  <a:lnTo>
                    <a:pt x="54" y="1079"/>
                  </a:lnTo>
                  <a:lnTo>
                    <a:pt x="72" y="1084"/>
                  </a:lnTo>
                  <a:lnTo>
                    <a:pt x="90" y="10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Freeform 53"/>
            <p:cNvSpPr>
              <a:spLocks/>
            </p:cNvSpPr>
            <p:nvPr/>
          </p:nvSpPr>
          <p:spPr bwMode="auto">
            <a:xfrm>
              <a:off x="418" y="1363"/>
              <a:ext cx="724" cy="543"/>
            </a:xfrm>
            <a:custGeom>
              <a:avLst/>
              <a:gdLst>
                <a:gd name="T0" fmla="*/ 2 w 1449"/>
                <a:gd name="T1" fmla="*/ 33 h 1087"/>
                <a:gd name="T2" fmla="*/ 42 w 1449"/>
                <a:gd name="T3" fmla="*/ 33 h 1087"/>
                <a:gd name="T4" fmla="*/ 43 w 1449"/>
                <a:gd name="T5" fmla="*/ 33 h 1087"/>
                <a:gd name="T6" fmla="*/ 43 w 1449"/>
                <a:gd name="T7" fmla="*/ 33 h 1087"/>
                <a:gd name="T8" fmla="*/ 44 w 1449"/>
                <a:gd name="T9" fmla="*/ 33 h 1087"/>
                <a:gd name="T10" fmla="*/ 44 w 1449"/>
                <a:gd name="T11" fmla="*/ 33 h 1087"/>
                <a:gd name="T12" fmla="*/ 44 w 1449"/>
                <a:gd name="T13" fmla="*/ 32 h 1087"/>
                <a:gd name="T14" fmla="*/ 45 w 1449"/>
                <a:gd name="T15" fmla="*/ 32 h 1087"/>
                <a:gd name="T16" fmla="*/ 45 w 1449"/>
                <a:gd name="T17" fmla="*/ 31 h 1087"/>
                <a:gd name="T18" fmla="*/ 45 w 1449"/>
                <a:gd name="T19" fmla="*/ 31 h 1087"/>
                <a:gd name="T20" fmla="*/ 45 w 1449"/>
                <a:gd name="T21" fmla="*/ 31 h 1087"/>
                <a:gd name="T22" fmla="*/ 45 w 1449"/>
                <a:gd name="T23" fmla="*/ 2 h 1087"/>
                <a:gd name="T24" fmla="*/ 45 w 1449"/>
                <a:gd name="T25" fmla="*/ 2 h 1087"/>
                <a:gd name="T26" fmla="*/ 45 w 1449"/>
                <a:gd name="T27" fmla="*/ 1 h 1087"/>
                <a:gd name="T28" fmla="*/ 44 w 1449"/>
                <a:gd name="T29" fmla="*/ 1 h 1087"/>
                <a:gd name="T30" fmla="*/ 44 w 1449"/>
                <a:gd name="T31" fmla="*/ 0 h 1087"/>
                <a:gd name="T32" fmla="*/ 44 w 1449"/>
                <a:gd name="T33" fmla="*/ 0 h 1087"/>
                <a:gd name="T34" fmla="*/ 43 w 1449"/>
                <a:gd name="T35" fmla="*/ 0 h 1087"/>
                <a:gd name="T36" fmla="*/ 43 w 1449"/>
                <a:gd name="T37" fmla="*/ 0 h 1087"/>
                <a:gd name="T38" fmla="*/ 42 w 1449"/>
                <a:gd name="T39" fmla="*/ 0 h 1087"/>
                <a:gd name="T40" fmla="*/ 42 w 1449"/>
                <a:gd name="T41" fmla="*/ 0 h 1087"/>
                <a:gd name="T42" fmla="*/ 2 w 1449"/>
                <a:gd name="T43" fmla="*/ 0 h 1087"/>
                <a:gd name="T44" fmla="*/ 2 w 1449"/>
                <a:gd name="T45" fmla="*/ 0 h 1087"/>
                <a:gd name="T46" fmla="*/ 1 w 1449"/>
                <a:gd name="T47" fmla="*/ 0 h 1087"/>
                <a:gd name="T48" fmla="*/ 1 w 1449"/>
                <a:gd name="T49" fmla="*/ 0 h 1087"/>
                <a:gd name="T50" fmla="*/ 0 w 1449"/>
                <a:gd name="T51" fmla="*/ 0 h 1087"/>
                <a:gd name="T52" fmla="*/ 0 w 1449"/>
                <a:gd name="T53" fmla="*/ 1 h 1087"/>
                <a:gd name="T54" fmla="*/ 0 w 1449"/>
                <a:gd name="T55" fmla="*/ 1 h 1087"/>
                <a:gd name="T56" fmla="*/ 0 w 1449"/>
                <a:gd name="T57" fmla="*/ 2 h 1087"/>
                <a:gd name="T58" fmla="*/ 0 w 1449"/>
                <a:gd name="T59" fmla="*/ 2 h 1087"/>
                <a:gd name="T60" fmla="*/ 0 w 1449"/>
                <a:gd name="T61" fmla="*/ 2 h 1087"/>
                <a:gd name="T62" fmla="*/ 0 w 1449"/>
                <a:gd name="T63" fmla="*/ 31 h 1087"/>
                <a:gd name="T64" fmla="*/ 0 w 1449"/>
                <a:gd name="T65" fmla="*/ 31 h 1087"/>
                <a:gd name="T66" fmla="*/ 0 w 1449"/>
                <a:gd name="T67" fmla="*/ 32 h 1087"/>
                <a:gd name="T68" fmla="*/ 0 w 1449"/>
                <a:gd name="T69" fmla="*/ 32 h 1087"/>
                <a:gd name="T70" fmla="*/ 0 w 1449"/>
                <a:gd name="T71" fmla="*/ 33 h 1087"/>
                <a:gd name="T72" fmla="*/ 1 w 1449"/>
                <a:gd name="T73" fmla="*/ 33 h 1087"/>
                <a:gd name="T74" fmla="*/ 1 w 1449"/>
                <a:gd name="T75" fmla="*/ 33 h 1087"/>
                <a:gd name="T76" fmla="*/ 2 w 1449"/>
                <a:gd name="T77" fmla="*/ 33 h 1087"/>
                <a:gd name="T78" fmla="*/ 2 w 1449"/>
                <a:gd name="T79" fmla="*/ 33 h 1087"/>
                <a:gd name="T80" fmla="*/ 2 w 1449"/>
                <a:gd name="T81" fmla="*/ 33 h 10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49"/>
                <a:gd name="T124" fmla="*/ 0 h 1087"/>
                <a:gd name="T125" fmla="*/ 1449 w 1449"/>
                <a:gd name="T126" fmla="*/ 1087 h 10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49" h="1087">
                  <a:moveTo>
                    <a:pt x="90" y="1087"/>
                  </a:moveTo>
                  <a:lnTo>
                    <a:pt x="1358" y="1087"/>
                  </a:lnTo>
                  <a:lnTo>
                    <a:pt x="1376" y="1084"/>
                  </a:lnTo>
                  <a:lnTo>
                    <a:pt x="1393" y="1079"/>
                  </a:lnTo>
                  <a:lnTo>
                    <a:pt x="1408" y="1070"/>
                  </a:lnTo>
                  <a:lnTo>
                    <a:pt x="1422" y="1060"/>
                  </a:lnTo>
                  <a:lnTo>
                    <a:pt x="1432" y="1046"/>
                  </a:lnTo>
                  <a:lnTo>
                    <a:pt x="1441" y="1031"/>
                  </a:lnTo>
                  <a:lnTo>
                    <a:pt x="1446" y="1014"/>
                  </a:lnTo>
                  <a:lnTo>
                    <a:pt x="1449" y="996"/>
                  </a:lnTo>
                  <a:lnTo>
                    <a:pt x="1449" y="90"/>
                  </a:lnTo>
                  <a:lnTo>
                    <a:pt x="1446" y="72"/>
                  </a:lnTo>
                  <a:lnTo>
                    <a:pt x="1441" y="54"/>
                  </a:lnTo>
                  <a:lnTo>
                    <a:pt x="1432" y="39"/>
                  </a:lnTo>
                  <a:lnTo>
                    <a:pt x="1422" y="25"/>
                  </a:lnTo>
                  <a:lnTo>
                    <a:pt x="1408" y="15"/>
                  </a:lnTo>
                  <a:lnTo>
                    <a:pt x="1393" y="6"/>
                  </a:lnTo>
                  <a:lnTo>
                    <a:pt x="1376" y="1"/>
                  </a:lnTo>
                  <a:lnTo>
                    <a:pt x="1358" y="0"/>
                  </a:lnTo>
                  <a:lnTo>
                    <a:pt x="90" y="0"/>
                  </a:lnTo>
                  <a:lnTo>
                    <a:pt x="72" y="1"/>
                  </a:lnTo>
                  <a:lnTo>
                    <a:pt x="54" y="6"/>
                  </a:lnTo>
                  <a:lnTo>
                    <a:pt x="39" y="15"/>
                  </a:lnTo>
                  <a:lnTo>
                    <a:pt x="25" y="25"/>
                  </a:lnTo>
                  <a:lnTo>
                    <a:pt x="15" y="39"/>
                  </a:lnTo>
                  <a:lnTo>
                    <a:pt x="6" y="54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0" y="996"/>
                  </a:lnTo>
                  <a:lnTo>
                    <a:pt x="1" y="1014"/>
                  </a:lnTo>
                  <a:lnTo>
                    <a:pt x="6" y="1031"/>
                  </a:lnTo>
                  <a:lnTo>
                    <a:pt x="15" y="1046"/>
                  </a:lnTo>
                  <a:lnTo>
                    <a:pt x="25" y="1060"/>
                  </a:lnTo>
                  <a:lnTo>
                    <a:pt x="39" y="1070"/>
                  </a:lnTo>
                  <a:lnTo>
                    <a:pt x="54" y="1079"/>
                  </a:lnTo>
                  <a:lnTo>
                    <a:pt x="72" y="1084"/>
                  </a:lnTo>
                  <a:lnTo>
                    <a:pt x="90" y="1087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Rectangle 54"/>
            <p:cNvSpPr>
              <a:spLocks noChangeArrowheads="1"/>
            </p:cNvSpPr>
            <p:nvPr/>
          </p:nvSpPr>
          <p:spPr bwMode="auto">
            <a:xfrm>
              <a:off x="650" y="1550"/>
              <a:ext cx="328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task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54" name="Freeform 55"/>
            <p:cNvSpPr>
              <a:spLocks/>
            </p:cNvSpPr>
            <p:nvPr/>
          </p:nvSpPr>
          <p:spPr bwMode="auto">
            <a:xfrm>
              <a:off x="2492" y="1363"/>
              <a:ext cx="856" cy="543"/>
            </a:xfrm>
            <a:custGeom>
              <a:avLst/>
              <a:gdLst>
                <a:gd name="T0" fmla="*/ 3 w 1711"/>
                <a:gd name="T1" fmla="*/ 33 h 1087"/>
                <a:gd name="T2" fmla="*/ 51 w 1711"/>
                <a:gd name="T3" fmla="*/ 33 h 1087"/>
                <a:gd name="T4" fmla="*/ 52 w 1711"/>
                <a:gd name="T5" fmla="*/ 33 h 1087"/>
                <a:gd name="T6" fmla="*/ 52 w 1711"/>
                <a:gd name="T7" fmla="*/ 33 h 1087"/>
                <a:gd name="T8" fmla="*/ 53 w 1711"/>
                <a:gd name="T9" fmla="*/ 33 h 1087"/>
                <a:gd name="T10" fmla="*/ 53 w 1711"/>
                <a:gd name="T11" fmla="*/ 33 h 1087"/>
                <a:gd name="T12" fmla="*/ 53 w 1711"/>
                <a:gd name="T13" fmla="*/ 32 h 1087"/>
                <a:gd name="T14" fmla="*/ 54 w 1711"/>
                <a:gd name="T15" fmla="*/ 32 h 1087"/>
                <a:gd name="T16" fmla="*/ 54 w 1711"/>
                <a:gd name="T17" fmla="*/ 31 h 1087"/>
                <a:gd name="T18" fmla="*/ 54 w 1711"/>
                <a:gd name="T19" fmla="*/ 31 h 1087"/>
                <a:gd name="T20" fmla="*/ 54 w 1711"/>
                <a:gd name="T21" fmla="*/ 31 h 1087"/>
                <a:gd name="T22" fmla="*/ 54 w 1711"/>
                <a:gd name="T23" fmla="*/ 2 h 1087"/>
                <a:gd name="T24" fmla="*/ 54 w 1711"/>
                <a:gd name="T25" fmla="*/ 2 h 1087"/>
                <a:gd name="T26" fmla="*/ 54 w 1711"/>
                <a:gd name="T27" fmla="*/ 1 h 1087"/>
                <a:gd name="T28" fmla="*/ 53 w 1711"/>
                <a:gd name="T29" fmla="*/ 1 h 1087"/>
                <a:gd name="T30" fmla="*/ 53 w 1711"/>
                <a:gd name="T31" fmla="*/ 0 h 1087"/>
                <a:gd name="T32" fmla="*/ 53 w 1711"/>
                <a:gd name="T33" fmla="*/ 0 h 1087"/>
                <a:gd name="T34" fmla="*/ 52 w 1711"/>
                <a:gd name="T35" fmla="*/ 0 h 1087"/>
                <a:gd name="T36" fmla="*/ 52 w 1711"/>
                <a:gd name="T37" fmla="*/ 0 h 1087"/>
                <a:gd name="T38" fmla="*/ 51 w 1711"/>
                <a:gd name="T39" fmla="*/ 0 h 1087"/>
                <a:gd name="T40" fmla="*/ 51 w 1711"/>
                <a:gd name="T41" fmla="*/ 0 h 1087"/>
                <a:gd name="T42" fmla="*/ 3 w 1711"/>
                <a:gd name="T43" fmla="*/ 0 h 1087"/>
                <a:gd name="T44" fmla="*/ 3 w 1711"/>
                <a:gd name="T45" fmla="*/ 0 h 1087"/>
                <a:gd name="T46" fmla="*/ 2 w 1711"/>
                <a:gd name="T47" fmla="*/ 0 h 1087"/>
                <a:gd name="T48" fmla="*/ 2 w 1711"/>
                <a:gd name="T49" fmla="*/ 0 h 1087"/>
                <a:gd name="T50" fmla="*/ 1 w 1711"/>
                <a:gd name="T51" fmla="*/ 0 h 1087"/>
                <a:gd name="T52" fmla="*/ 1 w 1711"/>
                <a:gd name="T53" fmla="*/ 1 h 1087"/>
                <a:gd name="T54" fmla="*/ 1 w 1711"/>
                <a:gd name="T55" fmla="*/ 1 h 1087"/>
                <a:gd name="T56" fmla="*/ 1 w 1711"/>
                <a:gd name="T57" fmla="*/ 2 h 1087"/>
                <a:gd name="T58" fmla="*/ 0 w 1711"/>
                <a:gd name="T59" fmla="*/ 2 h 1087"/>
                <a:gd name="T60" fmla="*/ 0 w 1711"/>
                <a:gd name="T61" fmla="*/ 2 h 1087"/>
                <a:gd name="T62" fmla="*/ 0 w 1711"/>
                <a:gd name="T63" fmla="*/ 31 h 1087"/>
                <a:gd name="T64" fmla="*/ 1 w 1711"/>
                <a:gd name="T65" fmla="*/ 31 h 1087"/>
                <a:gd name="T66" fmla="*/ 1 w 1711"/>
                <a:gd name="T67" fmla="*/ 32 h 1087"/>
                <a:gd name="T68" fmla="*/ 1 w 1711"/>
                <a:gd name="T69" fmla="*/ 32 h 1087"/>
                <a:gd name="T70" fmla="*/ 1 w 1711"/>
                <a:gd name="T71" fmla="*/ 33 h 1087"/>
                <a:gd name="T72" fmla="*/ 2 w 1711"/>
                <a:gd name="T73" fmla="*/ 33 h 1087"/>
                <a:gd name="T74" fmla="*/ 2 w 1711"/>
                <a:gd name="T75" fmla="*/ 33 h 1087"/>
                <a:gd name="T76" fmla="*/ 3 w 1711"/>
                <a:gd name="T77" fmla="*/ 33 h 1087"/>
                <a:gd name="T78" fmla="*/ 3 w 1711"/>
                <a:gd name="T79" fmla="*/ 33 h 1087"/>
                <a:gd name="T80" fmla="*/ 3 w 1711"/>
                <a:gd name="T81" fmla="*/ 33 h 10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11"/>
                <a:gd name="T124" fmla="*/ 0 h 1087"/>
                <a:gd name="T125" fmla="*/ 1711 w 1711"/>
                <a:gd name="T126" fmla="*/ 1087 h 10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11" h="1087">
                  <a:moveTo>
                    <a:pt x="90" y="1087"/>
                  </a:moveTo>
                  <a:lnTo>
                    <a:pt x="1621" y="1087"/>
                  </a:lnTo>
                  <a:lnTo>
                    <a:pt x="1639" y="1084"/>
                  </a:lnTo>
                  <a:lnTo>
                    <a:pt x="1655" y="1079"/>
                  </a:lnTo>
                  <a:lnTo>
                    <a:pt x="1672" y="1070"/>
                  </a:lnTo>
                  <a:lnTo>
                    <a:pt x="1686" y="1060"/>
                  </a:lnTo>
                  <a:lnTo>
                    <a:pt x="1696" y="1046"/>
                  </a:lnTo>
                  <a:lnTo>
                    <a:pt x="1704" y="1031"/>
                  </a:lnTo>
                  <a:lnTo>
                    <a:pt x="1710" y="1014"/>
                  </a:lnTo>
                  <a:lnTo>
                    <a:pt x="1711" y="996"/>
                  </a:lnTo>
                  <a:lnTo>
                    <a:pt x="1711" y="90"/>
                  </a:lnTo>
                  <a:lnTo>
                    <a:pt x="1710" y="72"/>
                  </a:lnTo>
                  <a:lnTo>
                    <a:pt x="1704" y="54"/>
                  </a:lnTo>
                  <a:lnTo>
                    <a:pt x="1696" y="39"/>
                  </a:lnTo>
                  <a:lnTo>
                    <a:pt x="1686" y="25"/>
                  </a:lnTo>
                  <a:lnTo>
                    <a:pt x="1672" y="15"/>
                  </a:lnTo>
                  <a:lnTo>
                    <a:pt x="1655" y="6"/>
                  </a:lnTo>
                  <a:lnTo>
                    <a:pt x="1639" y="1"/>
                  </a:lnTo>
                  <a:lnTo>
                    <a:pt x="1621" y="0"/>
                  </a:lnTo>
                  <a:lnTo>
                    <a:pt x="90" y="0"/>
                  </a:lnTo>
                  <a:lnTo>
                    <a:pt x="72" y="1"/>
                  </a:lnTo>
                  <a:lnTo>
                    <a:pt x="55" y="6"/>
                  </a:lnTo>
                  <a:lnTo>
                    <a:pt x="40" y="15"/>
                  </a:lnTo>
                  <a:lnTo>
                    <a:pt x="27" y="25"/>
                  </a:lnTo>
                  <a:lnTo>
                    <a:pt x="15" y="39"/>
                  </a:lnTo>
                  <a:lnTo>
                    <a:pt x="7" y="54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0" y="996"/>
                  </a:lnTo>
                  <a:lnTo>
                    <a:pt x="1" y="1014"/>
                  </a:lnTo>
                  <a:lnTo>
                    <a:pt x="7" y="1031"/>
                  </a:lnTo>
                  <a:lnTo>
                    <a:pt x="15" y="1046"/>
                  </a:lnTo>
                  <a:lnTo>
                    <a:pt x="27" y="1060"/>
                  </a:lnTo>
                  <a:lnTo>
                    <a:pt x="40" y="1070"/>
                  </a:lnTo>
                  <a:lnTo>
                    <a:pt x="55" y="1079"/>
                  </a:lnTo>
                  <a:lnTo>
                    <a:pt x="72" y="1084"/>
                  </a:lnTo>
                  <a:lnTo>
                    <a:pt x="90" y="10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Freeform 56"/>
            <p:cNvSpPr>
              <a:spLocks/>
            </p:cNvSpPr>
            <p:nvPr/>
          </p:nvSpPr>
          <p:spPr bwMode="auto">
            <a:xfrm>
              <a:off x="2492" y="1363"/>
              <a:ext cx="856" cy="543"/>
            </a:xfrm>
            <a:custGeom>
              <a:avLst/>
              <a:gdLst>
                <a:gd name="T0" fmla="*/ 3 w 1711"/>
                <a:gd name="T1" fmla="*/ 33 h 1087"/>
                <a:gd name="T2" fmla="*/ 51 w 1711"/>
                <a:gd name="T3" fmla="*/ 33 h 1087"/>
                <a:gd name="T4" fmla="*/ 52 w 1711"/>
                <a:gd name="T5" fmla="*/ 33 h 1087"/>
                <a:gd name="T6" fmla="*/ 52 w 1711"/>
                <a:gd name="T7" fmla="*/ 33 h 1087"/>
                <a:gd name="T8" fmla="*/ 53 w 1711"/>
                <a:gd name="T9" fmla="*/ 33 h 1087"/>
                <a:gd name="T10" fmla="*/ 53 w 1711"/>
                <a:gd name="T11" fmla="*/ 33 h 1087"/>
                <a:gd name="T12" fmla="*/ 53 w 1711"/>
                <a:gd name="T13" fmla="*/ 32 h 1087"/>
                <a:gd name="T14" fmla="*/ 54 w 1711"/>
                <a:gd name="T15" fmla="*/ 32 h 1087"/>
                <a:gd name="T16" fmla="*/ 54 w 1711"/>
                <a:gd name="T17" fmla="*/ 31 h 1087"/>
                <a:gd name="T18" fmla="*/ 54 w 1711"/>
                <a:gd name="T19" fmla="*/ 31 h 1087"/>
                <a:gd name="T20" fmla="*/ 54 w 1711"/>
                <a:gd name="T21" fmla="*/ 31 h 1087"/>
                <a:gd name="T22" fmla="*/ 54 w 1711"/>
                <a:gd name="T23" fmla="*/ 2 h 1087"/>
                <a:gd name="T24" fmla="*/ 54 w 1711"/>
                <a:gd name="T25" fmla="*/ 2 h 1087"/>
                <a:gd name="T26" fmla="*/ 54 w 1711"/>
                <a:gd name="T27" fmla="*/ 1 h 1087"/>
                <a:gd name="T28" fmla="*/ 53 w 1711"/>
                <a:gd name="T29" fmla="*/ 1 h 1087"/>
                <a:gd name="T30" fmla="*/ 53 w 1711"/>
                <a:gd name="T31" fmla="*/ 0 h 1087"/>
                <a:gd name="T32" fmla="*/ 53 w 1711"/>
                <a:gd name="T33" fmla="*/ 0 h 1087"/>
                <a:gd name="T34" fmla="*/ 52 w 1711"/>
                <a:gd name="T35" fmla="*/ 0 h 1087"/>
                <a:gd name="T36" fmla="*/ 52 w 1711"/>
                <a:gd name="T37" fmla="*/ 0 h 1087"/>
                <a:gd name="T38" fmla="*/ 51 w 1711"/>
                <a:gd name="T39" fmla="*/ 0 h 1087"/>
                <a:gd name="T40" fmla="*/ 51 w 1711"/>
                <a:gd name="T41" fmla="*/ 0 h 1087"/>
                <a:gd name="T42" fmla="*/ 3 w 1711"/>
                <a:gd name="T43" fmla="*/ 0 h 1087"/>
                <a:gd name="T44" fmla="*/ 3 w 1711"/>
                <a:gd name="T45" fmla="*/ 0 h 1087"/>
                <a:gd name="T46" fmla="*/ 2 w 1711"/>
                <a:gd name="T47" fmla="*/ 0 h 1087"/>
                <a:gd name="T48" fmla="*/ 2 w 1711"/>
                <a:gd name="T49" fmla="*/ 0 h 1087"/>
                <a:gd name="T50" fmla="*/ 1 w 1711"/>
                <a:gd name="T51" fmla="*/ 0 h 1087"/>
                <a:gd name="T52" fmla="*/ 1 w 1711"/>
                <a:gd name="T53" fmla="*/ 1 h 1087"/>
                <a:gd name="T54" fmla="*/ 1 w 1711"/>
                <a:gd name="T55" fmla="*/ 1 h 1087"/>
                <a:gd name="T56" fmla="*/ 1 w 1711"/>
                <a:gd name="T57" fmla="*/ 2 h 1087"/>
                <a:gd name="T58" fmla="*/ 0 w 1711"/>
                <a:gd name="T59" fmla="*/ 2 h 1087"/>
                <a:gd name="T60" fmla="*/ 0 w 1711"/>
                <a:gd name="T61" fmla="*/ 2 h 1087"/>
                <a:gd name="T62" fmla="*/ 0 w 1711"/>
                <a:gd name="T63" fmla="*/ 31 h 1087"/>
                <a:gd name="T64" fmla="*/ 1 w 1711"/>
                <a:gd name="T65" fmla="*/ 31 h 1087"/>
                <a:gd name="T66" fmla="*/ 1 w 1711"/>
                <a:gd name="T67" fmla="*/ 32 h 1087"/>
                <a:gd name="T68" fmla="*/ 1 w 1711"/>
                <a:gd name="T69" fmla="*/ 32 h 1087"/>
                <a:gd name="T70" fmla="*/ 1 w 1711"/>
                <a:gd name="T71" fmla="*/ 33 h 1087"/>
                <a:gd name="T72" fmla="*/ 2 w 1711"/>
                <a:gd name="T73" fmla="*/ 33 h 1087"/>
                <a:gd name="T74" fmla="*/ 2 w 1711"/>
                <a:gd name="T75" fmla="*/ 33 h 1087"/>
                <a:gd name="T76" fmla="*/ 3 w 1711"/>
                <a:gd name="T77" fmla="*/ 33 h 1087"/>
                <a:gd name="T78" fmla="*/ 3 w 1711"/>
                <a:gd name="T79" fmla="*/ 33 h 1087"/>
                <a:gd name="T80" fmla="*/ 3 w 1711"/>
                <a:gd name="T81" fmla="*/ 33 h 10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11"/>
                <a:gd name="T124" fmla="*/ 0 h 1087"/>
                <a:gd name="T125" fmla="*/ 1711 w 1711"/>
                <a:gd name="T126" fmla="*/ 1087 h 10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11" h="1087">
                  <a:moveTo>
                    <a:pt x="90" y="1087"/>
                  </a:moveTo>
                  <a:lnTo>
                    <a:pt x="1621" y="1087"/>
                  </a:lnTo>
                  <a:lnTo>
                    <a:pt x="1639" y="1084"/>
                  </a:lnTo>
                  <a:lnTo>
                    <a:pt x="1655" y="1079"/>
                  </a:lnTo>
                  <a:lnTo>
                    <a:pt x="1672" y="1070"/>
                  </a:lnTo>
                  <a:lnTo>
                    <a:pt x="1686" y="1060"/>
                  </a:lnTo>
                  <a:lnTo>
                    <a:pt x="1696" y="1046"/>
                  </a:lnTo>
                  <a:lnTo>
                    <a:pt x="1704" y="1031"/>
                  </a:lnTo>
                  <a:lnTo>
                    <a:pt x="1710" y="1014"/>
                  </a:lnTo>
                  <a:lnTo>
                    <a:pt x="1711" y="996"/>
                  </a:lnTo>
                  <a:lnTo>
                    <a:pt x="1711" y="90"/>
                  </a:lnTo>
                  <a:lnTo>
                    <a:pt x="1710" y="72"/>
                  </a:lnTo>
                  <a:lnTo>
                    <a:pt x="1704" y="54"/>
                  </a:lnTo>
                  <a:lnTo>
                    <a:pt x="1696" y="39"/>
                  </a:lnTo>
                  <a:lnTo>
                    <a:pt x="1686" y="25"/>
                  </a:lnTo>
                  <a:lnTo>
                    <a:pt x="1672" y="15"/>
                  </a:lnTo>
                  <a:lnTo>
                    <a:pt x="1655" y="6"/>
                  </a:lnTo>
                  <a:lnTo>
                    <a:pt x="1639" y="1"/>
                  </a:lnTo>
                  <a:lnTo>
                    <a:pt x="1621" y="0"/>
                  </a:lnTo>
                  <a:lnTo>
                    <a:pt x="90" y="0"/>
                  </a:lnTo>
                  <a:lnTo>
                    <a:pt x="72" y="1"/>
                  </a:lnTo>
                  <a:lnTo>
                    <a:pt x="55" y="6"/>
                  </a:lnTo>
                  <a:lnTo>
                    <a:pt x="40" y="15"/>
                  </a:lnTo>
                  <a:lnTo>
                    <a:pt x="27" y="25"/>
                  </a:lnTo>
                  <a:lnTo>
                    <a:pt x="15" y="39"/>
                  </a:lnTo>
                  <a:lnTo>
                    <a:pt x="7" y="54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0" y="996"/>
                  </a:lnTo>
                  <a:lnTo>
                    <a:pt x="1" y="1014"/>
                  </a:lnTo>
                  <a:lnTo>
                    <a:pt x="7" y="1031"/>
                  </a:lnTo>
                  <a:lnTo>
                    <a:pt x="15" y="1046"/>
                  </a:lnTo>
                  <a:lnTo>
                    <a:pt x="27" y="1060"/>
                  </a:lnTo>
                  <a:lnTo>
                    <a:pt x="40" y="1070"/>
                  </a:lnTo>
                  <a:lnTo>
                    <a:pt x="55" y="1079"/>
                  </a:lnTo>
                  <a:lnTo>
                    <a:pt x="72" y="1084"/>
                  </a:lnTo>
                  <a:lnTo>
                    <a:pt x="90" y="1087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Rectangle 57"/>
            <p:cNvSpPr>
              <a:spLocks noChangeArrowheads="1"/>
            </p:cNvSpPr>
            <p:nvPr/>
          </p:nvSpPr>
          <p:spPr bwMode="auto">
            <a:xfrm>
              <a:off x="2865" y="1798"/>
              <a:ext cx="109" cy="1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57" name="Rectangle 58"/>
            <p:cNvSpPr>
              <a:spLocks noChangeArrowheads="1"/>
            </p:cNvSpPr>
            <p:nvPr/>
          </p:nvSpPr>
          <p:spPr bwMode="auto">
            <a:xfrm>
              <a:off x="2865" y="1798"/>
              <a:ext cx="109" cy="108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58" name="Rectangle 59"/>
            <p:cNvSpPr>
              <a:spLocks noChangeArrowheads="1"/>
            </p:cNvSpPr>
            <p:nvPr/>
          </p:nvSpPr>
          <p:spPr bwMode="auto">
            <a:xfrm>
              <a:off x="2886" y="1767"/>
              <a:ext cx="148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+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59" name="Rectangle 60"/>
            <p:cNvSpPr>
              <a:spLocks noChangeArrowheads="1"/>
            </p:cNvSpPr>
            <p:nvPr/>
          </p:nvSpPr>
          <p:spPr bwMode="auto">
            <a:xfrm>
              <a:off x="2622" y="1465"/>
              <a:ext cx="712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collapsed 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60" name="Rectangle 61"/>
            <p:cNvSpPr>
              <a:spLocks noChangeArrowheads="1"/>
            </p:cNvSpPr>
            <p:nvPr/>
          </p:nvSpPr>
          <p:spPr bwMode="auto">
            <a:xfrm>
              <a:off x="2536" y="1635"/>
              <a:ext cx="29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sub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61" name="Rectangle 62"/>
            <p:cNvSpPr>
              <a:spLocks noChangeArrowheads="1"/>
            </p:cNvSpPr>
            <p:nvPr/>
          </p:nvSpPr>
          <p:spPr bwMode="auto">
            <a:xfrm>
              <a:off x="2763" y="1635"/>
              <a:ext cx="112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-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62" name="Rectangle 63"/>
            <p:cNvSpPr>
              <a:spLocks noChangeArrowheads="1"/>
            </p:cNvSpPr>
            <p:nvPr/>
          </p:nvSpPr>
          <p:spPr bwMode="auto">
            <a:xfrm>
              <a:off x="2810" y="1635"/>
              <a:ext cx="569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process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63" name="Freeform 64"/>
            <p:cNvSpPr>
              <a:spLocks/>
            </p:cNvSpPr>
            <p:nvPr/>
          </p:nvSpPr>
          <p:spPr bwMode="auto">
            <a:xfrm>
              <a:off x="3529" y="1363"/>
              <a:ext cx="868" cy="543"/>
            </a:xfrm>
            <a:custGeom>
              <a:avLst/>
              <a:gdLst>
                <a:gd name="T0" fmla="*/ 3 w 1734"/>
                <a:gd name="T1" fmla="*/ 33 h 1087"/>
                <a:gd name="T2" fmla="*/ 52 w 1734"/>
                <a:gd name="T3" fmla="*/ 33 h 1087"/>
                <a:gd name="T4" fmla="*/ 52 w 1734"/>
                <a:gd name="T5" fmla="*/ 33 h 1087"/>
                <a:gd name="T6" fmla="*/ 53 w 1734"/>
                <a:gd name="T7" fmla="*/ 33 h 1087"/>
                <a:gd name="T8" fmla="*/ 53 w 1734"/>
                <a:gd name="T9" fmla="*/ 33 h 1087"/>
                <a:gd name="T10" fmla="*/ 54 w 1734"/>
                <a:gd name="T11" fmla="*/ 33 h 1087"/>
                <a:gd name="T12" fmla="*/ 54 w 1734"/>
                <a:gd name="T13" fmla="*/ 32 h 1087"/>
                <a:gd name="T14" fmla="*/ 54 w 1734"/>
                <a:gd name="T15" fmla="*/ 32 h 1087"/>
                <a:gd name="T16" fmla="*/ 55 w 1734"/>
                <a:gd name="T17" fmla="*/ 31 h 1087"/>
                <a:gd name="T18" fmla="*/ 55 w 1734"/>
                <a:gd name="T19" fmla="*/ 31 h 1087"/>
                <a:gd name="T20" fmla="*/ 55 w 1734"/>
                <a:gd name="T21" fmla="*/ 31 h 1087"/>
                <a:gd name="T22" fmla="*/ 55 w 1734"/>
                <a:gd name="T23" fmla="*/ 2 h 1087"/>
                <a:gd name="T24" fmla="*/ 55 w 1734"/>
                <a:gd name="T25" fmla="*/ 2 h 1087"/>
                <a:gd name="T26" fmla="*/ 54 w 1734"/>
                <a:gd name="T27" fmla="*/ 1 h 1087"/>
                <a:gd name="T28" fmla="*/ 54 w 1734"/>
                <a:gd name="T29" fmla="*/ 1 h 1087"/>
                <a:gd name="T30" fmla="*/ 54 w 1734"/>
                <a:gd name="T31" fmla="*/ 0 h 1087"/>
                <a:gd name="T32" fmla="*/ 53 w 1734"/>
                <a:gd name="T33" fmla="*/ 0 h 1087"/>
                <a:gd name="T34" fmla="*/ 53 w 1734"/>
                <a:gd name="T35" fmla="*/ 0 h 1087"/>
                <a:gd name="T36" fmla="*/ 52 w 1734"/>
                <a:gd name="T37" fmla="*/ 0 h 1087"/>
                <a:gd name="T38" fmla="*/ 52 w 1734"/>
                <a:gd name="T39" fmla="*/ 0 h 1087"/>
                <a:gd name="T40" fmla="*/ 52 w 1734"/>
                <a:gd name="T41" fmla="*/ 0 h 1087"/>
                <a:gd name="T42" fmla="*/ 3 w 1734"/>
                <a:gd name="T43" fmla="*/ 0 h 1087"/>
                <a:gd name="T44" fmla="*/ 3 w 1734"/>
                <a:gd name="T45" fmla="*/ 0 h 1087"/>
                <a:gd name="T46" fmla="*/ 2 w 1734"/>
                <a:gd name="T47" fmla="*/ 0 h 1087"/>
                <a:gd name="T48" fmla="*/ 2 w 1734"/>
                <a:gd name="T49" fmla="*/ 0 h 1087"/>
                <a:gd name="T50" fmla="*/ 1 w 1734"/>
                <a:gd name="T51" fmla="*/ 0 h 1087"/>
                <a:gd name="T52" fmla="*/ 1 w 1734"/>
                <a:gd name="T53" fmla="*/ 1 h 1087"/>
                <a:gd name="T54" fmla="*/ 1 w 1734"/>
                <a:gd name="T55" fmla="*/ 1 h 1087"/>
                <a:gd name="T56" fmla="*/ 1 w 1734"/>
                <a:gd name="T57" fmla="*/ 2 h 1087"/>
                <a:gd name="T58" fmla="*/ 0 w 1734"/>
                <a:gd name="T59" fmla="*/ 2 h 1087"/>
                <a:gd name="T60" fmla="*/ 0 w 1734"/>
                <a:gd name="T61" fmla="*/ 2 h 1087"/>
                <a:gd name="T62" fmla="*/ 0 w 1734"/>
                <a:gd name="T63" fmla="*/ 31 h 1087"/>
                <a:gd name="T64" fmla="*/ 1 w 1734"/>
                <a:gd name="T65" fmla="*/ 31 h 1087"/>
                <a:gd name="T66" fmla="*/ 1 w 1734"/>
                <a:gd name="T67" fmla="*/ 32 h 1087"/>
                <a:gd name="T68" fmla="*/ 1 w 1734"/>
                <a:gd name="T69" fmla="*/ 32 h 1087"/>
                <a:gd name="T70" fmla="*/ 1 w 1734"/>
                <a:gd name="T71" fmla="*/ 33 h 1087"/>
                <a:gd name="T72" fmla="*/ 2 w 1734"/>
                <a:gd name="T73" fmla="*/ 33 h 1087"/>
                <a:gd name="T74" fmla="*/ 2 w 1734"/>
                <a:gd name="T75" fmla="*/ 33 h 1087"/>
                <a:gd name="T76" fmla="*/ 3 w 1734"/>
                <a:gd name="T77" fmla="*/ 33 h 1087"/>
                <a:gd name="T78" fmla="*/ 3 w 1734"/>
                <a:gd name="T79" fmla="*/ 33 h 1087"/>
                <a:gd name="T80" fmla="*/ 3 w 1734"/>
                <a:gd name="T81" fmla="*/ 33 h 10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4"/>
                <a:gd name="T124" fmla="*/ 0 h 1087"/>
                <a:gd name="T125" fmla="*/ 1734 w 1734"/>
                <a:gd name="T126" fmla="*/ 1087 h 10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4" h="1087">
                  <a:moveTo>
                    <a:pt x="91" y="1087"/>
                  </a:moveTo>
                  <a:lnTo>
                    <a:pt x="1644" y="1087"/>
                  </a:lnTo>
                  <a:lnTo>
                    <a:pt x="1662" y="1085"/>
                  </a:lnTo>
                  <a:lnTo>
                    <a:pt x="1678" y="1079"/>
                  </a:lnTo>
                  <a:lnTo>
                    <a:pt x="1694" y="1072"/>
                  </a:lnTo>
                  <a:lnTo>
                    <a:pt x="1707" y="1060"/>
                  </a:lnTo>
                  <a:lnTo>
                    <a:pt x="1718" y="1046"/>
                  </a:lnTo>
                  <a:lnTo>
                    <a:pt x="1727" y="1031"/>
                  </a:lnTo>
                  <a:lnTo>
                    <a:pt x="1731" y="1014"/>
                  </a:lnTo>
                  <a:lnTo>
                    <a:pt x="1734" y="996"/>
                  </a:lnTo>
                  <a:lnTo>
                    <a:pt x="1734" y="90"/>
                  </a:lnTo>
                  <a:lnTo>
                    <a:pt x="1731" y="72"/>
                  </a:lnTo>
                  <a:lnTo>
                    <a:pt x="1727" y="56"/>
                  </a:lnTo>
                  <a:lnTo>
                    <a:pt x="1718" y="39"/>
                  </a:lnTo>
                  <a:lnTo>
                    <a:pt x="1707" y="25"/>
                  </a:lnTo>
                  <a:lnTo>
                    <a:pt x="1694" y="15"/>
                  </a:lnTo>
                  <a:lnTo>
                    <a:pt x="1678" y="7"/>
                  </a:lnTo>
                  <a:lnTo>
                    <a:pt x="1662" y="1"/>
                  </a:lnTo>
                  <a:lnTo>
                    <a:pt x="1644" y="0"/>
                  </a:lnTo>
                  <a:lnTo>
                    <a:pt x="91" y="0"/>
                  </a:lnTo>
                  <a:lnTo>
                    <a:pt x="72" y="1"/>
                  </a:lnTo>
                  <a:lnTo>
                    <a:pt x="54" y="7"/>
                  </a:lnTo>
                  <a:lnTo>
                    <a:pt x="39" y="15"/>
                  </a:lnTo>
                  <a:lnTo>
                    <a:pt x="26" y="25"/>
                  </a:lnTo>
                  <a:lnTo>
                    <a:pt x="15" y="39"/>
                  </a:lnTo>
                  <a:lnTo>
                    <a:pt x="6" y="56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0" y="996"/>
                  </a:lnTo>
                  <a:lnTo>
                    <a:pt x="1" y="1014"/>
                  </a:lnTo>
                  <a:lnTo>
                    <a:pt x="6" y="1031"/>
                  </a:lnTo>
                  <a:lnTo>
                    <a:pt x="15" y="1046"/>
                  </a:lnTo>
                  <a:lnTo>
                    <a:pt x="26" y="1060"/>
                  </a:lnTo>
                  <a:lnTo>
                    <a:pt x="39" y="1072"/>
                  </a:lnTo>
                  <a:lnTo>
                    <a:pt x="54" y="1079"/>
                  </a:lnTo>
                  <a:lnTo>
                    <a:pt x="72" y="1085"/>
                  </a:lnTo>
                  <a:lnTo>
                    <a:pt x="91" y="10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4" name="Freeform 65"/>
            <p:cNvSpPr>
              <a:spLocks/>
            </p:cNvSpPr>
            <p:nvPr/>
          </p:nvSpPr>
          <p:spPr bwMode="auto">
            <a:xfrm>
              <a:off x="3529" y="1363"/>
              <a:ext cx="868" cy="543"/>
            </a:xfrm>
            <a:custGeom>
              <a:avLst/>
              <a:gdLst>
                <a:gd name="T0" fmla="*/ 3 w 1734"/>
                <a:gd name="T1" fmla="*/ 33 h 1087"/>
                <a:gd name="T2" fmla="*/ 52 w 1734"/>
                <a:gd name="T3" fmla="*/ 33 h 1087"/>
                <a:gd name="T4" fmla="*/ 52 w 1734"/>
                <a:gd name="T5" fmla="*/ 33 h 1087"/>
                <a:gd name="T6" fmla="*/ 53 w 1734"/>
                <a:gd name="T7" fmla="*/ 33 h 1087"/>
                <a:gd name="T8" fmla="*/ 53 w 1734"/>
                <a:gd name="T9" fmla="*/ 33 h 1087"/>
                <a:gd name="T10" fmla="*/ 54 w 1734"/>
                <a:gd name="T11" fmla="*/ 33 h 1087"/>
                <a:gd name="T12" fmla="*/ 54 w 1734"/>
                <a:gd name="T13" fmla="*/ 32 h 1087"/>
                <a:gd name="T14" fmla="*/ 54 w 1734"/>
                <a:gd name="T15" fmla="*/ 32 h 1087"/>
                <a:gd name="T16" fmla="*/ 55 w 1734"/>
                <a:gd name="T17" fmla="*/ 31 h 1087"/>
                <a:gd name="T18" fmla="*/ 55 w 1734"/>
                <a:gd name="T19" fmla="*/ 31 h 1087"/>
                <a:gd name="T20" fmla="*/ 55 w 1734"/>
                <a:gd name="T21" fmla="*/ 31 h 1087"/>
                <a:gd name="T22" fmla="*/ 55 w 1734"/>
                <a:gd name="T23" fmla="*/ 2 h 1087"/>
                <a:gd name="T24" fmla="*/ 55 w 1734"/>
                <a:gd name="T25" fmla="*/ 2 h 1087"/>
                <a:gd name="T26" fmla="*/ 54 w 1734"/>
                <a:gd name="T27" fmla="*/ 1 h 1087"/>
                <a:gd name="T28" fmla="*/ 54 w 1734"/>
                <a:gd name="T29" fmla="*/ 1 h 1087"/>
                <a:gd name="T30" fmla="*/ 54 w 1734"/>
                <a:gd name="T31" fmla="*/ 0 h 1087"/>
                <a:gd name="T32" fmla="*/ 53 w 1734"/>
                <a:gd name="T33" fmla="*/ 0 h 1087"/>
                <a:gd name="T34" fmla="*/ 53 w 1734"/>
                <a:gd name="T35" fmla="*/ 0 h 1087"/>
                <a:gd name="T36" fmla="*/ 52 w 1734"/>
                <a:gd name="T37" fmla="*/ 0 h 1087"/>
                <a:gd name="T38" fmla="*/ 52 w 1734"/>
                <a:gd name="T39" fmla="*/ 0 h 1087"/>
                <a:gd name="T40" fmla="*/ 52 w 1734"/>
                <a:gd name="T41" fmla="*/ 0 h 1087"/>
                <a:gd name="T42" fmla="*/ 3 w 1734"/>
                <a:gd name="T43" fmla="*/ 0 h 1087"/>
                <a:gd name="T44" fmla="*/ 3 w 1734"/>
                <a:gd name="T45" fmla="*/ 0 h 1087"/>
                <a:gd name="T46" fmla="*/ 2 w 1734"/>
                <a:gd name="T47" fmla="*/ 0 h 1087"/>
                <a:gd name="T48" fmla="*/ 2 w 1734"/>
                <a:gd name="T49" fmla="*/ 0 h 1087"/>
                <a:gd name="T50" fmla="*/ 1 w 1734"/>
                <a:gd name="T51" fmla="*/ 0 h 1087"/>
                <a:gd name="T52" fmla="*/ 1 w 1734"/>
                <a:gd name="T53" fmla="*/ 1 h 1087"/>
                <a:gd name="T54" fmla="*/ 1 w 1734"/>
                <a:gd name="T55" fmla="*/ 1 h 1087"/>
                <a:gd name="T56" fmla="*/ 1 w 1734"/>
                <a:gd name="T57" fmla="*/ 2 h 1087"/>
                <a:gd name="T58" fmla="*/ 0 w 1734"/>
                <a:gd name="T59" fmla="*/ 2 h 1087"/>
                <a:gd name="T60" fmla="*/ 0 w 1734"/>
                <a:gd name="T61" fmla="*/ 2 h 1087"/>
                <a:gd name="T62" fmla="*/ 0 w 1734"/>
                <a:gd name="T63" fmla="*/ 31 h 1087"/>
                <a:gd name="T64" fmla="*/ 1 w 1734"/>
                <a:gd name="T65" fmla="*/ 31 h 1087"/>
                <a:gd name="T66" fmla="*/ 1 w 1734"/>
                <a:gd name="T67" fmla="*/ 32 h 1087"/>
                <a:gd name="T68" fmla="*/ 1 w 1734"/>
                <a:gd name="T69" fmla="*/ 32 h 1087"/>
                <a:gd name="T70" fmla="*/ 1 w 1734"/>
                <a:gd name="T71" fmla="*/ 33 h 1087"/>
                <a:gd name="T72" fmla="*/ 2 w 1734"/>
                <a:gd name="T73" fmla="*/ 33 h 1087"/>
                <a:gd name="T74" fmla="*/ 2 w 1734"/>
                <a:gd name="T75" fmla="*/ 33 h 1087"/>
                <a:gd name="T76" fmla="*/ 3 w 1734"/>
                <a:gd name="T77" fmla="*/ 33 h 1087"/>
                <a:gd name="T78" fmla="*/ 3 w 1734"/>
                <a:gd name="T79" fmla="*/ 33 h 1087"/>
                <a:gd name="T80" fmla="*/ 3 w 1734"/>
                <a:gd name="T81" fmla="*/ 33 h 10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4"/>
                <a:gd name="T124" fmla="*/ 0 h 1087"/>
                <a:gd name="T125" fmla="*/ 1734 w 1734"/>
                <a:gd name="T126" fmla="*/ 1087 h 10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4" h="1087">
                  <a:moveTo>
                    <a:pt x="91" y="1087"/>
                  </a:moveTo>
                  <a:lnTo>
                    <a:pt x="1644" y="1087"/>
                  </a:lnTo>
                  <a:lnTo>
                    <a:pt x="1662" y="1085"/>
                  </a:lnTo>
                  <a:lnTo>
                    <a:pt x="1678" y="1079"/>
                  </a:lnTo>
                  <a:lnTo>
                    <a:pt x="1694" y="1072"/>
                  </a:lnTo>
                  <a:lnTo>
                    <a:pt x="1707" y="1060"/>
                  </a:lnTo>
                  <a:lnTo>
                    <a:pt x="1718" y="1046"/>
                  </a:lnTo>
                  <a:lnTo>
                    <a:pt x="1727" y="1031"/>
                  </a:lnTo>
                  <a:lnTo>
                    <a:pt x="1731" y="1014"/>
                  </a:lnTo>
                  <a:lnTo>
                    <a:pt x="1734" y="996"/>
                  </a:lnTo>
                  <a:lnTo>
                    <a:pt x="1734" y="90"/>
                  </a:lnTo>
                  <a:lnTo>
                    <a:pt x="1731" y="72"/>
                  </a:lnTo>
                  <a:lnTo>
                    <a:pt x="1727" y="56"/>
                  </a:lnTo>
                  <a:lnTo>
                    <a:pt x="1718" y="39"/>
                  </a:lnTo>
                  <a:lnTo>
                    <a:pt x="1707" y="25"/>
                  </a:lnTo>
                  <a:lnTo>
                    <a:pt x="1694" y="15"/>
                  </a:lnTo>
                  <a:lnTo>
                    <a:pt x="1678" y="7"/>
                  </a:lnTo>
                  <a:lnTo>
                    <a:pt x="1662" y="1"/>
                  </a:lnTo>
                  <a:lnTo>
                    <a:pt x="1644" y="0"/>
                  </a:lnTo>
                  <a:lnTo>
                    <a:pt x="91" y="0"/>
                  </a:lnTo>
                  <a:lnTo>
                    <a:pt x="72" y="1"/>
                  </a:lnTo>
                  <a:lnTo>
                    <a:pt x="54" y="7"/>
                  </a:lnTo>
                  <a:lnTo>
                    <a:pt x="39" y="15"/>
                  </a:lnTo>
                  <a:lnTo>
                    <a:pt x="26" y="25"/>
                  </a:lnTo>
                  <a:lnTo>
                    <a:pt x="15" y="39"/>
                  </a:lnTo>
                  <a:lnTo>
                    <a:pt x="6" y="56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0" y="996"/>
                  </a:lnTo>
                  <a:lnTo>
                    <a:pt x="1" y="1014"/>
                  </a:lnTo>
                  <a:lnTo>
                    <a:pt x="6" y="1031"/>
                  </a:lnTo>
                  <a:lnTo>
                    <a:pt x="15" y="1046"/>
                  </a:lnTo>
                  <a:lnTo>
                    <a:pt x="26" y="1060"/>
                  </a:lnTo>
                  <a:lnTo>
                    <a:pt x="39" y="1072"/>
                  </a:lnTo>
                  <a:lnTo>
                    <a:pt x="54" y="1079"/>
                  </a:lnTo>
                  <a:lnTo>
                    <a:pt x="72" y="1085"/>
                  </a:lnTo>
                  <a:lnTo>
                    <a:pt x="91" y="1087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5" name="Rectangle 66"/>
            <p:cNvSpPr>
              <a:spLocks noChangeArrowheads="1"/>
            </p:cNvSpPr>
            <p:nvPr/>
          </p:nvSpPr>
          <p:spPr bwMode="auto">
            <a:xfrm>
              <a:off x="3867" y="1767"/>
              <a:ext cx="148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~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66" name="Rectangle 67"/>
            <p:cNvSpPr>
              <a:spLocks noChangeArrowheads="1"/>
            </p:cNvSpPr>
            <p:nvPr/>
          </p:nvSpPr>
          <p:spPr bwMode="auto">
            <a:xfrm>
              <a:off x="3963" y="1798"/>
              <a:ext cx="108" cy="1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67" name="Rectangle 68"/>
            <p:cNvSpPr>
              <a:spLocks noChangeArrowheads="1"/>
            </p:cNvSpPr>
            <p:nvPr/>
          </p:nvSpPr>
          <p:spPr bwMode="auto">
            <a:xfrm>
              <a:off x="3963" y="1798"/>
              <a:ext cx="108" cy="108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68" name="Rectangle 69"/>
            <p:cNvSpPr>
              <a:spLocks noChangeArrowheads="1"/>
            </p:cNvSpPr>
            <p:nvPr/>
          </p:nvSpPr>
          <p:spPr bwMode="auto">
            <a:xfrm>
              <a:off x="3982" y="1767"/>
              <a:ext cx="148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+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69" name="Rectangle 70"/>
            <p:cNvSpPr>
              <a:spLocks noChangeArrowheads="1"/>
            </p:cNvSpPr>
            <p:nvPr/>
          </p:nvSpPr>
          <p:spPr bwMode="auto">
            <a:xfrm>
              <a:off x="3747" y="1465"/>
              <a:ext cx="223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ad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70" name="Rectangle 71"/>
            <p:cNvSpPr>
              <a:spLocks noChangeArrowheads="1"/>
            </p:cNvSpPr>
            <p:nvPr/>
          </p:nvSpPr>
          <p:spPr bwMode="auto">
            <a:xfrm>
              <a:off x="3904" y="1465"/>
              <a:ext cx="112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-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71" name="Rectangle 72"/>
            <p:cNvSpPr>
              <a:spLocks noChangeArrowheads="1"/>
            </p:cNvSpPr>
            <p:nvPr/>
          </p:nvSpPr>
          <p:spPr bwMode="auto">
            <a:xfrm>
              <a:off x="3951" y="1465"/>
              <a:ext cx="33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hoc 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72" name="Rectangle 73"/>
            <p:cNvSpPr>
              <a:spLocks noChangeArrowheads="1"/>
            </p:cNvSpPr>
            <p:nvPr/>
          </p:nvSpPr>
          <p:spPr bwMode="auto">
            <a:xfrm>
              <a:off x="3579" y="1635"/>
              <a:ext cx="29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sub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73" name="Rectangle 74"/>
            <p:cNvSpPr>
              <a:spLocks noChangeArrowheads="1"/>
            </p:cNvSpPr>
            <p:nvPr/>
          </p:nvSpPr>
          <p:spPr bwMode="auto">
            <a:xfrm>
              <a:off x="3806" y="1635"/>
              <a:ext cx="112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-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74" name="Rectangle 75"/>
            <p:cNvSpPr>
              <a:spLocks noChangeArrowheads="1"/>
            </p:cNvSpPr>
            <p:nvPr/>
          </p:nvSpPr>
          <p:spPr bwMode="auto">
            <a:xfrm>
              <a:off x="3852" y="1635"/>
              <a:ext cx="569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process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75" name="Freeform 76"/>
            <p:cNvSpPr>
              <a:spLocks/>
            </p:cNvSpPr>
            <p:nvPr/>
          </p:nvSpPr>
          <p:spPr bwMode="auto">
            <a:xfrm>
              <a:off x="4566" y="1363"/>
              <a:ext cx="999" cy="543"/>
            </a:xfrm>
            <a:custGeom>
              <a:avLst/>
              <a:gdLst>
                <a:gd name="T0" fmla="*/ 3 w 1997"/>
                <a:gd name="T1" fmla="*/ 33 h 1087"/>
                <a:gd name="T2" fmla="*/ 60 w 1997"/>
                <a:gd name="T3" fmla="*/ 33 h 1087"/>
                <a:gd name="T4" fmla="*/ 61 w 1997"/>
                <a:gd name="T5" fmla="*/ 33 h 1087"/>
                <a:gd name="T6" fmla="*/ 61 w 1997"/>
                <a:gd name="T7" fmla="*/ 33 h 1087"/>
                <a:gd name="T8" fmla="*/ 62 w 1997"/>
                <a:gd name="T9" fmla="*/ 33 h 1087"/>
                <a:gd name="T10" fmla="*/ 62 w 1997"/>
                <a:gd name="T11" fmla="*/ 33 h 1087"/>
                <a:gd name="T12" fmla="*/ 62 w 1997"/>
                <a:gd name="T13" fmla="*/ 32 h 1087"/>
                <a:gd name="T14" fmla="*/ 63 w 1997"/>
                <a:gd name="T15" fmla="*/ 32 h 1087"/>
                <a:gd name="T16" fmla="*/ 63 w 1997"/>
                <a:gd name="T17" fmla="*/ 31 h 1087"/>
                <a:gd name="T18" fmla="*/ 63 w 1997"/>
                <a:gd name="T19" fmla="*/ 31 h 1087"/>
                <a:gd name="T20" fmla="*/ 63 w 1997"/>
                <a:gd name="T21" fmla="*/ 31 h 1087"/>
                <a:gd name="T22" fmla="*/ 63 w 1997"/>
                <a:gd name="T23" fmla="*/ 2 h 1087"/>
                <a:gd name="T24" fmla="*/ 63 w 1997"/>
                <a:gd name="T25" fmla="*/ 2 h 1087"/>
                <a:gd name="T26" fmla="*/ 63 w 1997"/>
                <a:gd name="T27" fmla="*/ 1 h 1087"/>
                <a:gd name="T28" fmla="*/ 62 w 1997"/>
                <a:gd name="T29" fmla="*/ 1 h 1087"/>
                <a:gd name="T30" fmla="*/ 62 w 1997"/>
                <a:gd name="T31" fmla="*/ 0 h 1087"/>
                <a:gd name="T32" fmla="*/ 62 w 1997"/>
                <a:gd name="T33" fmla="*/ 0 h 1087"/>
                <a:gd name="T34" fmla="*/ 61 w 1997"/>
                <a:gd name="T35" fmla="*/ 0 h 1087"/>
                <a:gd name="T36" fmla="*/ 61 w 1997"/>
                <a:gd name="T37" fmla="*/ 0 h 1087"/>
                <a:gd name="T38" fmla="*/ 60 w 1997"/>
                <a:gd name="T39" fmla="*/ 0 h 1087"/>
                <a:gd name="T40" fmla="*/ 60 w 1997"/>
                <a:gd name="T41" fmla="*/ 0 h 1087"/>
                <a:gd name="T42" fmla="*/ 3 w 1997"/>
                <a:gd name="T43" fmla="*/ 0 h 1087"/>
                <a:gd name="T44" fmla="*/ 3 w 1997"/>
                <a:gd name="T45" fmla="*/ 0 h 1087"/>
                <a:gd name="T46" fmla="*/ 2 w 1997"/>
                <a:gd name="T47" fmla="*/ 0 h 1087"/>
                <a:gd name="T48" fmla="*/ 2 w 1997"/>
                <a:gd name="T49" fmla="*/ 0 h 1087"/>
                <a:gd name="T50" fmla="*/ 1 w 1997"/>
                <a:gd name="T51" fmla="*/ 0 h 1087"/>
                <a:gd name="T52" fmla="*/ 1 w 1997"/>
                <a:gd name="T53" fmla="*/ 1 h 1087"/>
                <a:gd name="T54" fmla="*/ 1 w 1997"/>
                <a:gd name="T55" fmla="*/ 1 h 1087"/>
                <a:gd name="T56" fmla="*/ 1 w 1997"/>
                <a:gd name="T57" fmla="*/ 2 h 1087"/>
                <a:gd name="T58" fmla="*/ 0 w 1997"/>
                <a:gd name="T59" fmla="*/ 2 h 1087"/>
                <a:gd name="T60" fmla="*/ 0 w 1997"/>
                <a:gd name="T61" fmla="*/ 2 h 1087"/>
                <a:gd name="T62" fmla="*/ 0 w 1997"/>
                <a:gd name="T63" fmla="*/ 31 h 1087"/>
                <a:gd name="T64" fmla="*/ 1 w 1997"/>
                <a:gd name="T65" fmla="*/ 31 h 1087"/>
                <a:gd name="T66" fmla="*/ 1 w 1997"/>
                <a:gd name="T67" fmla="*/ 32 h 1087"/>
                <a:gd name="T68" fmla="*/ 1 w 1997"/>
                <a:gd name="T69" fmla="*/ 32 h 1087"/>
                <a:gd name="T70" fmla="*/ 1 w 1997"/>
                <a:gd name="T71" fmla="*/ 33 h 1087"/>
                <a:gd name="T72" fmla="*/ 2 w 1997"/>
                <a:gd name="T73" fmla="*/ 33 h 1087"/>
                <a:gd name="T74" fmla="*/ 2 w 1997"/>
                <a:gd name="T75" fmla="*/ 33 h 1087"/>
                <a:gd name="T76" fmla="*/ 3 w 1997"/>
                <a:gd name="T77" fmla="*/ 33 h 1087"/>
                <a:gd name="T78" fmla="*/ 3 w 1997"/>
                <a:gd name="T79" fmla="*/ 33 h 1087"/>
                <a:gd name="T80" fmla="*/ 3 w 1997"/>
                <a:gd name="T81" fmla="*/ 33 h 10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997"/>
                <a:gd name="T124" fmla="*/ 0 h 1087"/>
                <a:gd name="T125" fmla="*/ 1997 w 1997"/>
                <a:gd name="T126" fmla="*/ 1087 h 10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997" h="1087">
                  <a:moveTo>
                    <a:pt x="90" y="1087"/>
                  </a:moveTo>
                  <a:lnTo>
                    <a:pt x="1906" y="1087"/>
                  </a:lnTo>
                  <a:lnTo>
                    <a:pt x="1924" y="1085"/>
                  </a:lnTo>
                  <a:lnTo>
                    <a:pt x="1941" y="1079"/>
                  </a:lnTo>
                  <a:lnTo>
                    <a:pt x="1956" y="1072"/>
                  </a:lnTo>
                  <a:lnTo>
                    <a:pt x="1970" y="1060"/>
                  </a:lnTo>
                  <a:lnTo>
                    <a:pt x="1980" y="1046"/>
                  </a:lnTo>
                  <a:lnTo>
                    <a:pt x="1989" y="1031"/>
                  </a:lnTo>
                  <a:lnTo>
                    <a:pt x="1994" y="1014"/>
                  </a:lnTo>
                  <a:lnTo>
                    <a:pt x="1997" y="996"/>
                  </a:lnTo>
                  <a:lnTo>
                    <a:pt x="1997" y="90"/>
                  </a:lnTo>
                  <a:lnTo>
                    <a:pt x="1994" y="72"/>
                  </a:lnTo>
                  <a:lnTo>
                    <a:pt x="1989" y="56"/>
                  </a:lnTo>
                  <a:lnTo>
                    <a:pt x="1980" y="39"/>
                  </a:lnTo>
                  <a:lnTo>
                    <a:pt x="1970" y="25"/>
                  </a:lnTo>
                  <a:lnTo>
                    <a:pt x="1956" y="15"/>
                  </a:lnTo>
                  <a:lnTo>
                    <a:pt x="1941" y="7"/>
                  </a:lnTo>
                  <a:lnTo>
                    <a:pt x="1924" y="1"/>
                  </a:lnTo>
                  <a:lnTo>
                    <a:pt x="1906" y="0"/>
                  </a:lnTo>
                  <a:lnTo>
                    <a:pt x="90" y="0"/>
                  </a:lnTo>
                  <a:lnTo>
                    <a:pt x="72" y="1"/>
                  </a:lnTo>
                  <a:lnTo>
                    <a:pt x="56" y="7"/>
                  </a:lnTo>
                  <a:lnTo>
                    <a:pt x="39" y="15"/>
                  </a:lnTo>
                  <a:lnTo>
                    <a:pt x="26" y="25"/>
                  </a:lnTo>
                  <a:lnTo>
                    <a:pt x="15" y="39"/>
                  </a:lnTo>
                  <a:lnTo>
                    <a:pt x="7" y="56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0" y="996"/>
                  </a:lnTo>
                  <a:lnTo>
                    <a:pt x="1" y="1014"/>
                  </a:lnTo>
                  <a:lnTo>
                    <a:pt x="7" y="1031"/>
                  </a:lnTo>
                  <a:lnTo>
                    <a:pt x="15" y="1046"/>
                  </a:lnTo>
                  <a:lnTo>
                    <a:pt x="26" y="1060"/>
                  </a:lnTo>
                  <a:lnTo>
                    <a:pt x="39" y="1072"/>
                  </a:lnTo>
                  <a:lnTo>
                    <a:pt x="56" y="1079"/>
                  </a:lnTo>
                  <a:lnTo>
                    <a:pt x="72" y="1085"/>
                  </a:lnTo>
                  <a:lnTo>
                    <a:pt x="90" y="10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6" name="Freeform 77"/>
            <p:cNvSpPr>
              <a:spLocks/>
            </p:cNvSpPr>
            <p:nvPr/>
          </p:nvSpPr>
          <p:spPr bwMode="auto">
            <a:xfrm>
              <a:off x="4566" y="1363"/>
              <a:ext cx="999" cy="543"/>
            </a:xfrm>
            <a:custGeom>
              <a:avLst/>
              <a:gdLst>
                <a:gd name="T0" fmla="*/ 3 w 1997"/>
                <a:gd name="T1" fmla="*/ 33 h 1087"/>
                <a:gd name="T2" fmla="*/ 60 w 1997"/>
                <a:gd name="T3" fmla="*/ 33 h 1087"/>
                <a:gd name="T4" fmla="*/ 61 w 1997"/>
                <a:gd name="T5" fmla="*/ 33 h 1087"/>
                <a:gd name="T6" fmla="*/ 61 w 1997"/>
                <a:gd name="T7" fmla="*/ 33 h 1087"/>
                <a:gd name="T8" fmla="*/ 62 w 1997"/>
                <a:gd name="T9" fmla="*/ 33 h 1087"/>
                <a:gd name="T10" fmla="*/ 62 w 1997"/>
                <a:gd name="T11" fmla="*/ 33 h 1087"/>
                <a:gd name="T12" fmla="*/ 62 w 1997"/>
                <a:gd name="T13" fmla="*/ 32 h 1087"/>
                <a:gd name="T14" fmla="*/ 63 w 1997"/>
                <a:gd name="T15" fmla="*/ 32 h 1087"/>
                <a:gd name="T16" fmla="*/ 63 w 1997"/>
                <a:gd name="T17" fmla="*/ 31 h 1087"/>
                <a:gd name="T18" fmla="*/ 63 w 1997"/>
                <a:gd name="T19" fmla="*/ 31 h 1087"/>
                <a:gd name="T20" fmla="*/ 63 w 1997"/>
                <a:gd name="T21" fmla="*/ 31 h 1087"/>
                <a:gd name="T22" fmla="*/ 63 w 1997"/>
                <a:gd name="T23" fmla="*/ 2 h 1087"/>
                <a:gd name="T24" fmla="*/ 63 w 1997"/>
                <a:gd name="T25" fmla="*/ 2 h 1087"/>
                <a:gd name="T26" fmla="*/ 63 w 1997"/>
                <a:gd name="T27" fmla="*/ 1 h 1087"/>
                <a:gd name="T28" fmla="*/ 62 w 1997"/>
                <a:gd name="T29" fmla="*/ 1 h 1087"/>
                <a:gd name="T30" fmla="*/ 62 w 1997"/>
                <a:gd name="T31" fmla="*/ 0 h 1087"/>
                <a:gd name="T32" fmla="*/ 62 w 1997"/>
                <a:gd name="T33" fmla="*/ 0 h 1087"/>
                <a:gd name="T34" fmla="*/ 61 w 1997"/>
                <a:gd name="T35" fmla="*/ 0 h 1087"/>
                <a:gd name="T36" fmla="*/ 61 w 1997"/>
                <a:gd name="T37" fmla="*/ 0 h 1087"/>
                <a:gd name="T38" fmla="*/ 60 w 1997"/>
                <a:gd name="T39" fmla="*/ 0 h 1087"/>
                <a:gd name="T40" fmla="*/ 60 w 1997"/>
                <a:gd name="T41" fmla="*/ 0 h 1087"/>
                <a:gd name="T42" fmla="*/ 3 w 1997"/>
                <a:gd name="T43" fmla="*/ 0 h 1087"/>
                <a:gd name="T44" fmla="*/ 3 w 1997"/>
                <a:gd name="T45" fmla="*/ 0 h 1087"/>
                <a:gd name="T46" fmla="*/ 2 w 1997"/>
                <a:gd name="T47" fmla="*/ 0 h 1087"/>
                <a:gd name="T48" fmla="*/ 2 w 1997"/>
                <a:gd name="T49" fmla="*/ 0 h 1087"/>
                <a:gd name="T50" fmla="*/ 1 w 1997"/>
                <a:gd name="T51" fmla="*/ 0 h 1087"/>
                <a:gd name="T52" fmla="*/ 1 w 1997"/>
                <a:gd name="T53" fmla="*/ 1 h 1087"/>
                <a:gd name="T54" fmla="*/ 1 w 1997"/>
                <a:gd name="T55" fmla="*/ 1 h 1087"/>
                <a:gd name="T56" fmla="*/ 1 w 1997"/>
                <a:gd name="T57" fmla="*/ 2 h 1087"/>
                <a:gd name="T58" fmla="*/ 0 w 1997"/>
                <a:gd name="T59" fmla="*/ 2 h 1087"/>
                <a:gd name="T60" fmla="*/ 0 w 1997"/>
                <a:gd name="T61" fmla="*/ 2 h 1087"/>
                <a:gd name="T62" fmla="*/ 0 w 1997"/>
                <a:gd name="T63" fmla="*/ 31 h 1087"/>
                <a:gd name="T64" fmla="*/ 1 w 1997"/>
                <a:gd name="T65" fmla="*/ 31 h 1087"/>
                <a:gd name="T66" fmla="*/ 1 w 1997"/>
                <a:gd name="T67" fmla="*/ 32 h 1087"/>
                <a:gd name="T68" fmla="*/ 1 w 1997"/>
                <a:gd name="T69" fmla="*/ 32 h 1087"/>
                <a:gd name="T70" fmla="*/ 1 w 1997"/>
                <a:gd name="T71" fmla="*/ 33 h 1087"/>
                <a:gd name="T72" fmla="*/ 2 w 1997"/>
                <a:gd name="T73" fmla="*/ 33 h 1087"/>
                <a:gd name="T74" fmla="*/ 2 w 1997"/>
                <a:gd name="T75" fmla="*/ 33 h 1087"/>
                <a:gd name="T76" fmla="*/ 3 w 1997"/>
                <a:gd name="T77" fmla="*/ 33 h 1087"/>
                <a:gd name="T78" fmla="*/ 3 w 1997"/>
                <a:gd name="T79" fmla="*/ 33 h 1087"/>
                <a:gd name="T80" fmla="*/ 3 w 1997"/>
                <a:gd name="T81" fmla="*/ 33 h 10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997"/>
                <a:gd name="T124" fmla="*/ 0 h 1087"/>
                <a:gd name="T125" fmla="*/ 1997 w 1997"/>
                <a:gd name="T126" fmla="*/ 1087 h 108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997" h="1087">
                  <a:moveTo>
                    <a:pt x="90" y="1087"/>
                  </a:moveTo>
                  <a:lnTo>
                    <a:pt x="1906" y="1087"/>
                  </a:lnTo>
                  <a:lnTo>
                    <a:pt x="1924" y="1085"/>
                  </a:lnTo>
                  <a:lnTo>
                    <a:pt x="1941" y="1079"/>
                  </a:lnTo>
                  <a:lnTo>
                    <a:pt x="1956" y="1072"/>
                  </a:lnTo>
                  <a:lnTo>
                    <a:pt x="1970" y="1060"/>
                  </a:lnTo>
                  <a:lnTo>
                    <a:pt x="1980" y="1046"/>
                  </a:lnTo>
                  <a:lnTo>
                    <a:pt x="1989" y="1031"/>
                  </a:lnTo>
                  <a:lnTo>
                    <a:pt x="1994" y="1014"/>
                  </a:lnTo>
                  <a:lnTo>
                    <a:pt x="1997" y="996"/>
                  </a:lnTo>
                  <a:lnTo>
                    <a:pt x="1997" y="90"/>
                  </a:lnTo>
                  <a:lnTo>
                    <a:pt x="1994" y="72"/>
                  </a:lnTo>
                  <a:lnTo>
                    <a:pt x="1989" y="56"/>
                  </a:lnTo>
                  <a:lnTo>
                    <a:pt x="1980" y="39"/>
                  </a:lnTo>
                  <a:lnTo>
                    <a:pt x="1970" y="25"/>
                  </a:lnTo>
                  <a:lnTo>
                    <a:pt x="1956" y="15"/>
                  </a:lnTo>
                  <a:lnTo>
                    <a:pt x="1941" y="7"/>
                  </a:lnTo>
                  <a:lnTo>
                    <a:pt x="1924" y="1"/>
                  </a:lnTo>
                  <a:lnTo>
                    <a:pt x="1906" y="0"/>
                  </a:lnTo>
                  <a:lnTo>
                    <a:pt x="90" y="0"/>
                  </a:lnTo>
                  <a:lnTo>
                    <a:pt x="72" y="1"/>
                  </a:lnTo>
                  <a:lnTo>
                    <a:pt x="56" y="7"/>
                  </a:lnTo>
                  <a:lnTo>
                    <a:pt x="39" y="15"/>
                  </a:lnTo>
                  <a:lnTo>
                    <a:pt x="26" y="25"/>
                  </a:lnTo>
                  <a:lnTo>
                    <a:pt x="15" y="39"/>
                  </a:lnTo>
                  <a:lnTo>
                    <a:pt x="7" y="56"/>
                  </a:lnTo>
                  <a:lnTo>
                    <a:pt x="1" y="72"/>
                  </a:lnTo>
                  <a:lnTo>
                    <a:pt x="0" y="90"/>
                  </a:lnTo>
                  <a:lnTo>
                    <a:pt x="0" y="996"/>
                  </a:lnTo>
                  <a:lnTo>
                    <a:pt x="1" y="1014"/>
                  </a:lnTo>
                  <a:lnTo>
                    <a:pt x="7" y="1031"/>
                  </a:lnTo>
                  <a:lnTo>
                    <a:pt x="15" y="1046"/>
                  </a:lnTo>
                  <a:lnTo>
                    <a:pt x="26" y="1060"/>
                  </a:lnTo>
                  <a:lnTo>
                    <a:pt x="39" y="1072"/>
                  </a:lnTo>
                  <a:lnTo>
                    <a:pt x="56" y="1079"/>
                  </a:lnTo>
                  <a:lnTo>
                    <a:pt x="72" y="1085"/>
                  </a:lnTo>
                  <a:lnTo>
                    <a:pt x="90" y="1087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7" name="Rectangle 78"/>
            <p:cNvSpPr>
              <a:spLocks noChangeArrowheads="1"/>
            </p:cNvSpPr>
            <p:nvPr/>
          </p:nvSpPr>
          <p:spPr bwMode="auto">
            <a:xfrm>
              <a:off x="4631" y="1465"/>
              <a:ext cx="367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multi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78" name="Rectangle 79"/>
            <p:cNvSpPr>
              <a:spLocks noChangeArrowheads="1"/>
            </p:cNvSpPr>
            <p:nvPr/>
          </p:nvSpPr>
          <p:spPr bwMode="auto">
            <a:xfrm>
              <a:off x="4928" y="1465"/>
              <a:ext cx="112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-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79" name="Rectangle 80"/>
            <p:cNvSpPr>
              <a:spLocks noChangeArrowheads="1"/>
            </p:cNvSpPr>
            <p:nvPr/>
          </p:nvSpPr>
          <p:spPr bwMode="auto">
            <a:xfrm>
              <a:off x="4975" y="1465"/>
              <a:ext cx="600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instance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80" name="Rectangle 81"/>
            <p:cNvSpPr>
              <a:spLocks noChangeArrowheads="1"/>
            </p:cNvSpPr>
            <p:nvPr/>
          </p:nvSpPr>
          <p:spPr bwMode="auto">
            <a:xfrm>
              <a:off x="4936" y="1635"/>
              <a:ext cx="328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rPr>
                <a:t>task</a:t>
              </a:r>
              <a:endParaRPr lang="en-US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0281" name="Line 82"/>
            <p:cNvSpPr>
              <a:spLocks noChangeShapeType="1"/>
            </p:cNvSpPr>
            <p:nvPr/>
          </p:nvSpPr>
          <p:spPr bwMode="auto">
            <a:xfrm>
              <a:off x="5039" y="1802"/>
              <a:ext cx="1" cy="80"/>
            </a:xfrm>
            <a:prstGeom prst="line">
              <a:avLst/>
            </a:prstGeom>
            <a:noFill/>
            <a:ln w="2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2" name="Line 83"/>
            <p:cNvSpPr>
              <a:spLocks noChangeShapeType="1"/>
            </p:cNvSpPr>
            <p:nvPr/>
          </p:nvSpPr>
          <p:spPr bwMode="auto">
            <a:xfrm>
              <a:off x="5095" y="1802"/>
              <a:ext cx="1" cy="80"/>
            </a:xfrm>
            <a:prstGeom prst="line">
              <a:avLst/>
            </a:prstGeom>
            <a:noFill/>
            <a:ln w="2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indent="0" algn="r" rtl="1" eaLnBrk="1" hangingPunct="1"/>
            <a:r>
              <a:rPr lang="fa-IR" altLang="en-US" smtClean="0"/>
              <a:t>مدل‏سازی با </a:t>
            </a:r>
            <a:r>
              <a:rPr lang="en-US" altLang="en-US" smtClean="0"/>
              <a:t>BPMN</a:t>
            </a:r>
            <a:r>
              <a:rPr lang="fa-IR" altLang="en-US" smtClean="0"/>
              <a:t>- رخداد</a:t>
            </a:r>
            <a:endParaRPr lang="en-US" altLang="en-US" smtClean="0"/>
          </a:p>
        </p:txBody>
      </p:sp>
      <p:sp>
        <p:nvSpPr>
          <p:cNvPr id="11267" name="Content Placeholder 4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>
              <a:buFontTx/>
              <a:buNone/>
            </a:pPr>
            <a:r>
              <a:rPr lang="fa-IR" altLang="en-US" sz="3200" smtClean="0"/>
              <a:t>رخداد</a:t>
            </a:r>
          </a:p>
          <a:p>
            <a:pPr algn="r" rtl="1" eaLnBrk="1" hangingPunct="1"/>
            <a:r>
              <a:rPr lang="ar-SA" altLang="en-US" sz="2800" smtClean="0"/>
              <a:t>پيشامدي که در طي يک فرآيند کسب وکار روي مي‏دهد و بر جريان فرآيند تأثير مي‏گذارد.</a:t>
            </a:r>
            <a:endParaRPr lang="fa-IR" altLang="en-US" sz="2800" smtClean="0"/>
          </a:p>
          <a:p>
            <a:pPr algn="r" rtl="1" eaLnBrk="1" hangingPunct="1"/>
            <a:r>
              <a:rPr lang="ar-SA" altLang="en-US" sz="2800" smtClean="0"/>
              <a:t>معمولاً دارای یک علت یا عامل(</a:t>
            </a:r>
            <a:r>
              <a:rPr lang="en-US" altLang="en-US" sz="2800" smtClean="0"/>
              <a:t>Cause or Trigger</a:t>
            </a:r>
            <a:r>
              <a:rPr lang="ar-SA" altLang="en-US" sz="2800" smtClean="0"/>
              <a:t>) يا يک اثر يا نتیجه (</a:t>
            </a:r>
            <a:r>
              <a:rPr lang="en-US" altLang="en-US" sz="2800" smtClean="0"/>
              <a:t>Impact or Result</a:t>
            </a:r>
            <a:r>
              <a:rPr lang="fa-IR" altLang="en-US" sz="2800" smtClean="0"/>
              <a:t>) می‏باشند.</a:t>
            </a:r>
            <a:endParaRPr lang="en-US" altLang="en-US" sz="2800" smtClean="0"/>
          </a:p>
          <a:p>
            <a:pPr algn="r" rtl="1" eaLnBrk="1" hangingPunct="1">
              <a:buFontTx/>
              <a:buNone/>
            </a:pPr>
            <a:endParaRPr lang="en-US" altLang="en-US" sz="2800" smtClean="0"/>
          </a:p>
        </p:txBody>
      </p:sp>
      <p:grpSp>
        <p:nvGrpSpPr>
          <p:cNvPr id="11268" name="Group 5"/>
          <p:cNvGrpSpPr>
            <a:grpSpLocks noChangeAspect="1"/>
          </p:cNvGrpSpPr>
          <p:nvPr/>
        </p:nvGrpSpPr>
        <p:grpSpPr bwMode="auto">
          <a:xfrm>
            <a:off x="5513388" y="3727450"/>
            <a:ext cx="500062" cy="2201863"/>
            <a:chOff x="2785" y="1744"/>
            <a:chExt cx="189" cy="832"/>
          </a:xfrm>
        </p:grpSpPr>
        <p:sp>
          <p:nvSpPr>
            <p:cNvPr id="11326" name="AutoShape 4"/>
            <p:cNvSpPr>
              <a:spLocks noChangeAspect="1" noChangeArrowheads="1" noTextEdit="1"/>
            </p:cNvSpPr>
            <p:nvPr/>
          </p:nvSpPr>
          <p:spPr bwMode="auto">
            <a:xfrm>
              <a:off x="2785" y="1744"/>
              <a:ext cx="189" cy="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7" name="Freeform 6"/>
            <p:cNvSpPr>
              <a:spLocks/>
            </p:cNvSpPr>
            <p:nvPr/>
          </p:nvSpPr>
          <p:spPr bwMode="auto">
            <a:xfrm>
              <a:off x="2795" y="2075"/>
              <a:ext cx="170" cy="170"/>
            </a:xfrm>
            <a:custGeom>
              <a:avLst/>
              <a:gdLst>
                <a:gd name="T0" fmla="*/ 10 w 341"/>
                <a:gd name="T1" fmla="*/ 4 h 341"/>
                <a:gd name="T2" fmla="*/ 10 w 341"/>
                <a:gd name="T3" fmla="*/ 3 h 341"/>
                <a:gd name="T4" fmla="*/ 10 w 341"/>
                <a:gd name="T5" fmla="*/ 2 h 341"/>
                <a:gd name="T6" fmla="*/ 9 w 341"/>
                <a:gd name="T7" fmla="*/ 1 h 341"/>
                <a:gd name="T8" fmla="*/ 8 w 341"/>
                <a:gd name="T9" fmla="*/ 1 h 341"/>
                <a:gd name="T10" fmla="*/ 7 w 341"/>
                <a:gd name="T11" fmla="*/ 0 h 341"/>
                <a:gd name="T12" fmla="*/ 6 w 341"/>
                <a:gd name="T13" fmla="*/ 0 h 341"/>
                <a:gd name="T14" fmla="*/ 5 w 341"/>
                <a:gd name="T15" fmla="*/ 0 h 341"/>
                <a:gd name="T16" fmla="*/ 4 w 341"/>
                <a:gd name="T17" fmla="*/ 0 h 341"/>
                <a:gd name="T18" fmla="*/ 3 w 341"/>
                <a:gd name="T19" fmla="*/ 0 h 341"/>
                <a:gd name="T20" fmla="*/ 2 w 341"/>
                <a:gd name="T21" fmla="*/ 0 h 341"/>
                <a:gd name="T22" fmla="*/ 1 w 341"/>
                <a:gd name="T23" fmla="*/ 1 h 341"/>
                <a:gd name="T24" fmla="*/ 1 w 341"/>
                <a:gd name="T25" fmla="*/ 1 h 341"/>
                <a:gd name="T26" fmla="*/ 0 w 341"/>
                <a:gd name="T27" fmla="*/ 2 h 341"/>
                <a:gd name="T28" fmla="*/ 0 w 341"/>
                <a:gd name="T29" fmla="*/ 3 h 341"/>
                <a:gd name="T30" fmla="*/ 0 w 341"/>
                <a:gd name="T31" fmla="*/ 4 h 341"/>
                <a:gd name="T32" fmla="*/ 0 w 341"/>
                <a:gd name="T33" fmla="*/ 5 h 341"/>
                <a:gd name="T34" fmla="*/ 0 w 341"/>
                <a:gd name="T35" fmla="*/ 6 h 341"/>
                <a:gd name="T36" fmla="*/ 0 w 341"/>
                <a:gd name="T37" fmla="*/ 7 h 341"/>
                <a:gd name="T38" fmla="*/ 1 w 341"/>
                <a:gd name="T39" fmla="*/ 8 h 341"/>
                <a:gd name="T40" fmla="*/ 1 w 341"/>
                <a:gd name="T41" fmla="*/ 9 h 341"/>
                <a:gd name="T42" fmla="*/ 2 w 341"/>
                <a:gd name="T43" fmla="*/ 9 h 341"/>
                <a:gd name="T44" fmla="*/ 3 w 341"/>
                <a:gd name="T45" fmla="*/ 10 h 341"/>
                <a:gd name="T46" fmla="*/ 4 w 341"/>
                <a:gd name="T47" fmla="*/ 10 h 341"/>
                <a:gd name="T48" fmla="*/ 5 w 341"/>
                <a:gd name="T49" fmla="*/ 10 h 341"/>
                <a:gd name="T50" fmla="*/ 6 w 341"/>
                <a:gd name="T51" fmla="*/ 10 h 341"/>
                <a:gd name="T52" fmla="*/ 7 w 341"/>
                <a:gd name="T53" fmla="*/ 9 h 341"/>
                <a:gd name="T54" fmla="*/ 8 w 341"/>
                <a:gd name="T55" fmla="*/ 9 h 341"/>
                <a:gd name="T56" fmla="*/ 9 w 341"/>
                <a:gd name="T57" fmla="*/ 8 h 341"/>
                <a:gd name="T58" fmla="*/ 10 w 341"/>
                <a:gd name="T59" fmla="*/ 7 h 341"/>
                <a:gd name="T60" fmla="*/ 10 w 341"/>
                <a:gd name="T61" fmla="*/ 6 h 341"/>
                <a:gd name="T62" fmla="*/ 10 w 341"/>
                <a:gd name="T63" fmla="*/ 5 h 34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1"/>
                <a:gd name="T98" fmla="*/ 341 w 341"/>
                <a:gd name="T99" fmla="*/ 341 h 34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1">
                  <a:moveTo>
                    <a:pt x="341" y="171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20"/>
                  </a:lnTo>
                  <a:lnTo>
                    <a:pt x="327" y="104"/>
                  </a:lnTo>
                  <a:lnTo>
                    <a:pt x="320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1" y="50"/>
                  </a:lnTo>
                  <a:lnTo>
                    <a:pt x="278" y="39"/>
                  </a:lnTo>
                  <a:lnTo>
                    <a:pt x="266" y="29"/>
                  </a:lnTo>
                  <a:lnTo>
                    <a:pt x="251" y="21"/>
                  </a:lnTo>
                  <a:lnTo>
                    <a:pt x="236" y="13"/>
                  </a:lnTo>
                  <a:lnTo>
                    <a:pt x="221" y="7"/>
                  </a:lnTo>
                  <a:lnTo>
                    <a:pt x="205" y="4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4"/>
                  </a:lnTo>
                  <a:lnTo>
                    <a:pt x="119" y="7"/>
                  </a:lnTo>
                  <a:lnTo>
                    <a:pt x="104" y="13"/>
                  </a:lnTo>
                  <a:lnTo>
                    <a:pt x="89" y="21"/>
                  </a:lnTo>
                  <a:lnTo>
                    <a:pt x="75" y="29"/>
                  </a:lnTo>
                  <a:lnTo>
                    <a:pt x="62" y="39"/>
                  </a:lnTo>
                  <a:lnTo>
                    <a:pt x="50" y="50"/>
                  </a:lnTo>
                  <a:lnTo>
                    <a:pt x="39" y="62"/>
                  </a:lnTo>
                  <a:lnTo>
                    <a:pt x="29" y="75"/>
                  </a:lnTo>
                  <a:lnTo>
                    <a:pt x="21" y="89"/>
                  </a:lnTo>
                  <a:lnTo>
                    <a:pt x="13" y="104"/>
                  </a:lnTo>
                  <a:lnTo>
                    <a:pt x="7" y="120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1"/>
                  </a:lnTo>
                  <a:lnTo>
                    <a:pt x="0" y="188"/>
                  </a:lnTo>
                  <a:lnTo>
                    <a:pt x="4" y="205"/>
                  </a:lnTo>
                  <a:lnTo>
                    <a:pt x="7" y="220"/>
                  </a:lnTo>
                  <a:lnTo>
                    <a:pt x="13" y="236"/>
                  </a:lnTo>
                  <a:lnTo>
                    <a:pt x="21" y="251"/>
                  </a:lnTo>
                  <a:lnTo>
                    <a:pt x="29" y="265"/>
                  </a:lnTo>
                  <a:lnTo>
                    <a:pt x="39" y="278"/>
                  </a:lnTo>
                  <a:lnTo>
                    <a:pt x="50" y="291"/>
                  </a:lnTo>
                  <a:lnTo>
                    <a:pt x="62" y="301"/>
                  </a:lnTo>
                  <a:lnTo>
                    <a:pt x="75" y="311"/>
                  </a:lnTo>
                  <a:lnTo>
                    <a:pt x="89" y="319"/>
                  </a:lnTo>
                  <a:lnTo>
                    <a:pt x="104" y="327"/>
                  </a:lnTo>
                  <a:lnTo>
                    <a:pt x="119" y="333"/>
                  </a:lnTo>
                  <a:lnTo>
                    <a:pt x="135" y="337"/>
                  </a:lnTo>
                  <a:lnTo>
                    <a:pt x="152" y="340"/>
                  </a:lnTo>
                  <a:lnTo>
                    <a:pt x="171" y="341"/>
                  </a:lnTo>
                  <a:lnTo>
                    <a:pt x="188" y="340"/>
                  </a:lnTo>
                  <a:lnTo>
                    <a:pt x="205" y="337"/>
                  </a:lnTo>
                  <a:lnTo>
                    <a:pt x="221" y="333"/>
                  </a:lnTo>
                  <a:lnTo>
                    <a:pt x="236" y="327"/>
                  </a:lnTo>
                  <a:lnTo>
                    <a:pt x="251" y="319"/>
                  </a:lnTo>
                  <a:lnTo>
                    <a:pt x="266" y="311"/>
                  </a:lnTo>
                  <a:lnTo>
                    <a:pt x="278" y="301"/>
                  </a:lnTo>
                  <a:lnTo>
                    <a:pt x="291" y="291"/>
                  </a:lnTo>
                  <a:lnTo>
                    <a:pt x="301" y="278"/>
                  </a:lnTo>
                  <a:lnTo>
                    <a:pt x="311" y="265"/>
                  </a:lnTo>
                  <a:lnTo>
                    <a:pt x="320" y="251"/>
                  </a:lnTo>
                  <a:lnTo>
                    <a:pt x="327" y="236"/>
                  </a:lnTo>
                  <a:lnTo>
                    <a:pt x="333" y="220"/>
                  </a:lnTo>
                  <a:lnTo>
                    <a:pt x="337" y="205"/>
                  </a:lnTo>
                  <a:lnTo>
                    <a:pt x="340" y="188"/>
                  </a:lnTo>
                  <a:lnTo>
                    <a:pt x="341" y="1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8" name="Freeform 7"/>
            <p:cNvSpPr>
              <a:spLocks/>
            </p:cNvSpPr>
            <p:nvPr/>
          </p:nvSpPr>
          <p:spPr bwMode="auto">
            <a:xfrm>
              <a:off x="2795" y="2075"/>
              <a:ext cx="170" cy="170"/>
            </a:xfrm>
            <a:custGeom>
              <a:avLst/>
              <a:gdLst>
                <a:gd name="T0" fmla="*/ 10 w 341"/>
                <a:gd name="T1" fmla="*/ 4 h 341"/>
                <a:gd name="T2" fmla="*/ 10 w 341"/>
                <a:gd name="T3" fmla="*/ 3 h 341"/>
                <a:gd name="T4" fmla="*/ 10 w 341"/>
                <a:gd name="T5" fmla="*/ 2 h 341"/>
                <a:gd name="T6" fmla="*/ 9 w 341"/>
                <a:gd name="T7" fmla="*/ 1 h 341"/>
                <a:gd name="T8" fmla="*/ 8 w 341"/>
                <a:gd name="T9" fmla="*/ 1 h 341"/>
                <a:gd name="T10" fmla="*/ 7 w 341"/>
                <a:gd name="T11" fmla="*/ 0 h 341"/>
                <a:gd name="T12" fmla="*/ 6 w 341"/>
                <a:gd name="T13" fmla="*/ 0 h 341"/>
                <a:gd name="T14" fmla="*/ 5 w 341"/>
                <a:gd name="T15" fmla="*/ 0 h 341"/>
                <a:gd name="T16" fmla="*/ 4 w 341"/>
                <a:gd name="T17" fmla="*/ 0 h 341"/>
                <a:gd name="T18" fmla="*/ 3 w 341"/>
                <a:gd name="T19" fmla="*/ 0 h 341"/>
                <a:gd name="T20" fmla="*/ 2 w 341"/>
                <a:gd name="T21" fmla="*/ 0 h 341"/>
                <a:gd name="T22" fmla="*/ 1 w 341"/>
                <a:gd name="T23" fmla="*/ 1 h 341"/>
                <a:gd name="T24" fmla="*/ 1 w 341"/>
                <a:gd name="T25" fmla="*/ 1 h 341"/>
                <a:gd name="T26" fmla="*/ 0 w 341"/>
                <a:gd name="T27" fmla="*/ 2 h 341"/>
                <a:gd name="T28" fmla="*/ 0 w 341"/>
                <a:gd name="T29" fmla="*/ 3 h 341"/>
                <a:gd name="T30" fmla="*/ 0 w 341"/>
                <a:gd name="T31" fmla="*/ 4 h 341"/>
                <a:gd name="T32" fmla="*/ 0 w 341"/>
                <a:gd name="T33" fmla="*/ 5 h 341"/>
                <a:gd name="T34" fmla="*/ 0 w 341"/>
                <a:gd name="T35" fmla="*/ 6 h 341"/>
                <a:gd name="T36" fmla="*/ 0 w 341"/>
                <a:gd name="T37" fmla="*/ 7 h 341"/>
                <a:gd name="T38" fmla="*/ 1 w 341"/>
                <a:gd name="T39" fmla="*/ 8 h 341"/>
                <a:gd name="T40" fmla="*/ 1 w 341"/>
                <a:gd name="T41" fmla="*/ 9 h 341"/>
                <a:gd name="T42" fmla="*/ 2 w 341"/>
                <a:gd name="T43" fmla="*/ 9 h 341"/>
                <a:gd name="T44" fmla="*/ 3 w 341"/>
                <a:gd name="T45" fmla="*/ 10 h 341"/>
                <a:gd name="T46" fmla="*/ 4 w 341"/>
                <a:gd name="T47" fmla="*/ 10 h 341"/>
                <a:gd name="T48" fmla="*/ 5 w 341"/>
                <a:gd name="T49" fmla="*/ 10 h 341"/>
                <a:gd name="T50" fmla="*/ 6 w 341"/>
                <a:gd name="T51" fmla="*/ 10 h 341"/>
                <a:gd name="T52" fmla="*/ 7 w 341"/>
                <a:gd name="T53" fmla="*/ 9 h 341"/>
                <a:gd name="T54" fmla="*/ 8 w 341"/>
                <a:gd name="T55" fmla="*/ 9 h 341"/>
                <a:gd name="T56" fmla="*/ 9 w 341"/>
                <a:gd name="T57" fmla="*/ 8 h 341"/>
                <a:gd name="T58" fmla="*/ 10 w 341"/>
                <a:gd name="T59" fmla="*/ 7 h 341"/>
                <a:gd name="T60" fmla="*/ 10 w 341"/>
                <a:gd name="T61" fmla="*/ 6 h 341"/>
                <a:gd name="T62" fmla="*/ 10 w 341"/>
                <a:gd name="T63" fmla="*/ 5 h 34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1"/>
                <a:gd name="T98" fmla="*/ 341 w 341"/>
                <a:gd name="T99" fmla="*/ 341 h 34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1">
                  <a:moveTo>
                    <a:pt x="341" y="171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20"/>
                  </a:lnTo>
                  <a:lnTo>
                    <a:pt x="327" y="104"/>
                  </a:lnTo>
                  <a:lnTo>
                    <a:pt x="320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1" y="50"/>
                  </a:lnTo>
                  <a:lnTo>
                    <a:pt x="278" y="39"/>
                  </a:lnTo>
                  <a:lnTo>
                    <a:pt x="266" y="29"/>
                  </a:lnTo>
                  <a:lnTo>
                    <a:pt x="251" y="21"/>
                  </a:lnTo>
                  <a:lnTo>
                    <a:pt x="236" y="13"/>
                  </a:lnTo>
                  <a:lnTo>
                    <a:pt x="221" y="7"/>
                  </a:lnTo>
                  <a:lnTo>
                    <a:pt x="205" y="4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4"/>
                  </a:lnTo>
                  <a:lnTo>
                    <a:pt x="119" y="7"/>
                  </a:lnTo>
                  <a:lnTo>
                    <a:pt x="104" y="13"/>
                  </a:lnTo>
                  <a:lnTo>
                    <a:pt x="89" y="21"/>
                  </a:lnTo>
                  <a:lnTo>
                    <a:pt x="75" y="29"/>
                  </a:lnTo>
                  <a:lnTo>
                    <a:pt x="62" y="39"/>
                  </a:lnTo>
                  <a:lnTo>
                    <a:pt x="50" y="50"/>
                  </a:lnTo>
                  <a:lnTo>
                    <a:pt x="39" y="62"/>
                  </a:lnTo>
                  <a:lnTo>
                    <a:pt x="29" y="75"/>
                  </a:lnTo>
                  <a:lnTo>
                    <a:pt x="21" y="89"/>
                  </a:lnTo>
                  <a:lnTo>
                    <a:pt x="13" y="104"/>
                  </a:lnTo>
                  <a:lnTo>
                    <a:pt x="7" y="120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1"/>
                  </a:lnTo>
                  <a:lnTo>
                    <a:pt x="0" y="188"/>
                  </a:lnTo>
                  <a:lnTo>
                    <a:pt x="4" y="205"/>
                  </a:lnTo>
                  <a:lnTo>
                    <a:pt x="7" y="220"/>
                  </a:lnTo>
                  <a:lnTo>
                    <a:pt x="13" y="236"/>
                  </a:lnTo>
                  <a:lnTo>
                    <a:pt x="21" y="251"/>
                  </a:lnTo>
                  <a:lnTo>
                    <a:pt x="29" y="265"/>
                  </a:lnTo>
                  <a:lnTo>
                    <a:pt x="39" y="278"/>
                  </a:lnTo>
                  <a:lnTo>
                    <a:pt x="50" y="291"/>
                  </a:lnTo>
                  <a:lnTo>
                    <a:pt x="62" y="301"/>
                  </a:lnTo>
                  <a:lnTo>
                    <a:pt x="75" y="311"/>
                  </a:lnTo>
                  <a:lnTo>
                    <a:pt x="89" y="319"/>
                  </a:lnTo>
                  <a:lnTo>
                    <a:pt x="104" y="327"/>
                  </a:lnTo>
                  <a:lnTo>
                    <a:pt x="119" y="333"/>
                  </a:lnTo>
                  <a:lnTo>
                    <a:pt x="135" y="337"/>
                  </a:lnTo>
                  <a:lnTo>
                    <a:pt x="152" y="340"/>
                  </a:lnTo>
                  <a:lnTo>
                    <a:pt x="171" y="341"/>
                  </a:lnTo>
                  <a:lnTo>
                    <a:pt x="188" y="340"/>
                  </a:lnTo>
                  <a:lnTo>
                    <a:pt x="205" y="337"/>
                  </a:lnTo>
                  <a:lnTo>
                    <a:pt x="221" y="333"/>
                  </a:lnTo>
                  <a:lnTo>
                    <a:pt x="236" y="327"/>
                  </a:lnTo>
                  <a:lnTo>
                    <a:pt x="251" y="319"/>
                  </a:lnTo>
                  <a:lnTo>
                    <a:pt x="266" y="311"/>
                  </a:lnTo>
                  <a:lnTo>
                    <a:pt x="278" y="301"/>
                  </a:lnTo>
                  <a:lnTo>
                    <a:pt x="291" y="291"/>
                  </a:lnTo>
                  <a:lnTo>
                    <a:pt x="301" y="278"/>
                  </a:lnTo>
                  <a:lnTo>
                    <a:pt x="311" y="265"/>
                  </a:lnTo>
                  <a:lnTo>
                    <a:pt x="320" y="251"/>
                  </a:lnTo>
                  <a:lnTo>
                    <a:pt x="327" y="236"/>
                  </a:lnTo>
                  <a:lnTo>
                    <a:pt x="333" y="220"/>
                  </a:lnTo>
                  <a:lnTo>
                    <a:pt x="337" y="205"/>
                  </a:lnTo>
                  <a:lnTo>
                    <a:pt x="340" y="188"/>
                  </a:lnTo>
                  <a:lnTo>
                    <a:pt x="341" y="171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9" name="Freeform 8"/>
            <p:cNvSpPr>
              <a:spLocks/>
            </p:cNvSpPr>
            <p:nvPr/>
          </p:nvSpPr>
          <p:spPr bwMode="auto">
            <a:xfrm>
              <a:off x="2812" y="2092"/>
              <a:ext cx="136" cy="136"/>
            </a:xfrm>
            <a:custGeom>
              <a:avLst/>
              <a:gdLst>
                <a:gd name="T0" fmla="*/ 8 w 273"/>
                <a:gd name="T1" fmla="*/ 4 h 273"/>
                <a:gd name="T2" fmla="*/ 8 w 273"/>
                <a:gd name="T3" fmla="*/ 3 h 273"/>
                <a:gd name="T4" fmla="*/ 8 w 273"/>
                <a:gd name="T5" fmla="*/ 3 h 273"/>
                <a:gd name="T6" fmla="*/ 8 w 273"/>
                <a:gd name="T7" fmla="*/ 3 h 273"/>
                <a:gd name="T8" fmla="*/ 8 w 273"/>
                <a:gd name="T9" fmla="*/ 2 h 273"/>
                <a:gd name="T10" fmla="*/ 8 w 273"/>
                <a:gd name="T11" fmla="*/ 2 h 273"/>
                <a:gd name="T12" fmla="*/ 7 w 273"/>
                <a:gd name="T13" fmla="*/ 1 h 273"/>
                <a:gd name="T14" fmla="*/ 7 w 273"/>
                <a:gd name="T15" fmla="*/ 1 h 273"/>
                <a:gd name="T16" fmla="*/ 6 w 273"/>
                <a:gd name="T17" fmla="*/ 0 h 273"/>
                <a:gd name="T18" fmla="*/ 6 w 273"/>
                <a:gd name="T19" fmla="*/ 0 h 273"/>
                <a:gd name="T20" fmla="*/ 5 w 273"/>
                <a:gd name="T21" fmla="*/ 0 h 273"/>
                <a:gd name="T22" fmla="*/ 5 w 273"/>
                <a:gd name="T23" fmla="*/ 0 h 273"/>
                <a:gd name="T24" fmla="*/ 5 w 273"/>
                <a:gd name="T25" fmla="*/ 0 h 273"/>
                <a:gd name="T26" fmla="*/ 4 w 273"/>
                <a:gd name="T27" fmla="*/ 0 h 273"/>
                <a:gd name="T28" fmla="*/ 4 w 273"/>
                <a:gd name="T29" fmla="*/ 0 h 273"/>
                <a:gd name="T30" fmla="*/ 3 w 273"/>
                <a:gd name="T31" fmla="*/ 0 h 273"/>
                <a:gd name="T32" fmla="*/ 3 w 273"/>
                <a:gd name="T33" fmla="*/ 0 h 273"/>
                <a:gd name="T34" fmla="*/ 3 w 273"/>
                <a:gd name="T35" fmla="*/ 0 h 273"/>
                <a:gd name="T36" fmla="*/ 2 w 273"/>
                <a:gd name="T37" fmla="*/ 0 h 273"/>
                <a:gd name="T38" fmla="*/ 2 w 273"/>
                <a:gd name="T39" fmla="*/ 0 h 273"/>
                <a:gd name="T40" fmla="*/ 1 w 273"/>
                <a:gd name="T41" fmla="*/ 0 h 273"/>
                <a:gd name="T42" fmla="*/ 1 w 273"/>
                <a:gd name="T43" fmla="*/ 1 h 273"/>
                <a:gd name="T44" fmla="*/ 0 w 273"/>
                <a:gd name="T45" fmla="*/ 1 h 273"/>
                <a:gd name="T46" fmla="*/ 0 w 273"/>
                <a:gd name="T47" fmla="*/ 2 h 273"/>
                <a:gd name="T48" fmla="*/ 0 w 273"/>
                <a:gd name="T49" fmla="*/ 2 h 273"/>
                <a:gd name="T50" fmla="*/ 0 w 273"/>
                <a:gd name="T51" fmla="*/ 3 h 273"/>
                <a:gd name="T52" fmla="*/ 0 w 273"/>
                <a:gd name="T53" fmla="*/ 3 h 273"/>
                <a:gd name="T54" fmla="*/ 0 w 273"/>
                <a:gd name="T55" fmla="*/ 3 h 273"/>
                <a:gd name="T56" fmla="*/ 0 w 273"/>
                <a:gd name="T57" fmla="*/ 4 h 273"/>
                <a:gd name="T58" fmla="*/ 0 w 273"/>
                <a:gd name="T59" fmla="*/ 4 h 273"/>
                <a:gd name="T60" fmla="*/ 0 w 273"/>
                <a:gd name="T61" fmla="*/ 5 h 273"/>
                <a:gd name="T62" fmla="*/ 0 w 273"/>
                <a:gd name="T63" fmla="*/ 5 h 273"/>
                <a:gd name="T64" fmla="*/ 0 w 273"/>
                <a:gd name="T65" fmla="*/ 5 h 273"/>
                <a:gd name="T66" fmla="*/ 0 w 273"/>
                <a:gd name="T67" fmla="*/ 6 h 273"/>
                <a:gd name="T68" fmla="*/ 0 w 273"/>
                <a:gd name="T69" fmla="*/ 6 h 273"/>
                <a:gd name="T70" fmla="*/ 1 w 273"/>
                <a:gd name="T71" fmla="*/ 7 h 273"/>
                <a:gd name="T72" fmla="*/ 1 w 273"/>
                <a:gd name="T73" fmla="*/ 7 h 273"/>
                <a:gd name="T74" fmla="*/ 2 w 273"/>
                <a:gd name="T75" fmla="*/ 8 h 273"/>
                <a:gd name="T76" fmla="*/ 2 w 273"/>
                <a:gd name="T77" fmla="*/ 8 h 273"/>
                <a:gd name="T78" fmla="*/ 3 w 273"/>
                <a:gd name="T79" fmla="*/ 8 h 273"/>
                <a:gd name="T80" fmla="*/ 3 w 273"/>
                <a:gd name="T81" fmla="*/ 8 h 273"/>
                <a:gd name="T82" fmla="*/ 3 w 273"/>
                <a:gd name="T83" fmla="*/ 8 h 273"/>
                <a:gd name="T84" fmla="*/ 4 w 273"/>
                <a:gd name="T85" fmla="*/ 8 h 273"/>
                <a:gd name="T86" fmla="*/ 4 w 273"/>
                <a:gd name="T87" fmla="*/ 8 h 273"/>
                <a:gd name="T88" fmla="*/ 5 w 273"/>
                <a:gd name="T89" fmla="*/ 8 h 273"/>
                <a:gd name="T90" fmla="*/ 5 w 273"/>
                <a:gd name="T91" fmla="*/ 8 h 273"/>
                <a:gd name="T92" fmla="*/ 5 w 273"/>
                <a:gd name="T93" fmla="*/ 8 h 273"/>
                <a:gd name="T94" fmla="*/ 6 w 273"/>
                <a:gd name="T95" fmla="*/ 8 h 273"/>
                <a:gd name="T96" fmla="*/ 6 w 273"/>
                <a:gd name="T97" fmla="*/ 7 h 273"/>
                <a:gd name="T98" fmla="*/ 7 w 273"/>
                <a:gd name="T99" fmla="*/ 7 h 273"/>
                <a:gd name="T100" fmla="*/ 7 w 273"/>
                <a:gd name="T101" fmla="*/ 6 h 273"/>
                <a:gd name="T102" fmla="*/ 8 w 273"/>
                <a:gd name="T103" fmla="*/ 6 h 273"/>
                <a:gd name="T104" fmla="*/ 8 w 273"/>
                <a:gd name="T105" fmla="*/ 5 h 273"/>
                <a:gd name="T106" fmla="*/ 8 w 273"/>
                <a:gd name="T107" fmla="*/ 5 h 273"/>
                <a:gd name="T108" fmla="*/ 8 w 273"/>
                <a:gd name="T109" fmla="*/ 5 h 273"/>
                <a:gd name="T110" fmla="*/ 8 w 273"/>
                <a:gd name="T111" fmla="*/ 4 h 273"/>
                <a:gd name="T112" fmla="*/ 8 w 273"/>
                <a:gd name="T113" fmla="*/ 4 h 27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3"/>
                <a:gd name="T172" fmla="*/ 0 h 273"/>
                <a:gd name="T173" fmla="*/ 273 w 273"/>
                <a:gd name="T174" fmla="*/ 273 h 27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3" h="273">
                  <a:moveTo>
                    <a:pt x="273" y="137"/>
                  </a:moveTo>
                  <a:lnTo>
                    <a:pt x="272" y="122"/>
                  </a:lnTo>
                  <a:lnTo>
                    <a:pt x="269" y="108"/>
                  </a:lnTo>
                  <a:lnTo>
                    <a:pt x="266" y="96"/>
                  </a:lnTo>
                  <a:lnTo>
                    <a:pt x="261" y="83"/>
                  </a:lnTo>
                  <a:lnTo>
                    <a:pt x="256" y="71"/>
                  </a:lnTo>
                  <a:lnTo>
                    <a:pt x="249" y="61"/>
                  </a:lnTo>
                  <a:lnTo>
                    <a:pt x="233" y="40"/>
                  </a:lnTo>
                  <a:lnTo>
                    <a:pt x="213" y="23"/>
                  </a:lnTo>
                  <a:lnTo>
                    <a:pt x="201" y="16"/>
                  </a:lnTo>
                  <a:lnTo>
                    <a:pt x="189" y="11"/>
                  </a:lnTo>
                  <a:lnTo>
                    <a:pt x="176" y="6"/>
                  </a:lnTo>
                  <a:lnTo>
                    <a:pt x="164" y="3"/>
                  </a:lnTo>
                  <a:lnTo>
                    <a:pt x="150" y="0"/>
                  </a:lnTo>
                  <a:lnTo>
                    <a:pt x="137" y="0"/>
                  </a:lnTo>
                  <a:lnTo>
                    <a:pt x="122" y="0"/>
                  </a:lnTo>
                  <a:lnTo>
                    <a:pt x="108" y="3"/>
                  </a:lnTo>
                  <a:lnTo>
                    <a:pt x="96" y="6"/>
                  </a:lnTo>
                  <a:lnTo>
                    <a:pt x="83" y="11"/>
                  </a:lnTo>
                  <a:lnTo>
                    <a:pt x="71" y="16"/>
                  </a:lnTo>
                  <a:lnTo>
                    <a:pt x="61" y="23"/>
                  </a:lnTo>
                  <a:lnTo>
                    <a:pt x="40" y="40"/>
                  </a:lnTo>
                  <a:lnTo>
                    <a:pt x="23" y="61"/>
                  </a:lnTo>
                  <a:lnTo>
                    <a:pt x="16" y="71"/>
                  </a:lnTo>
                  <a:lnTo>
                    <a:pt x="11" y="83"/>
                  </a:lnTo>
                  <a:lnTo>
                    <a:pt x="6" y="96"/>
                  </a:lnTo>
                  <a:lnTo>
                    <a:pt x="3" y="108"/>
                  </a:lnTo>
                  <a:lnTo>
                    <a:pt x="0" y="122"/>
                  </a:lnTo>
                  <a:lnTo>
                    <a:pt x="0" y="137"/>
                  </a:lnTo>
                  <a:lnTo>
                    <a:pt x="0" y="150"/>
                  </a:lnTo>
                  <a:lnTo>
                    <a:pt x="3" y="164"/>
                  </a:lnTo>
                  <a:lnTo>
                    <a:pt x="6" y="176"/>
                  </a:lnTo>
                  <a:lnTo>
                    <a:pt x="11" y="189"/>
                  </a:lnTo>
                  <a:lnTo>
                    <a:pt x="16" y="201"/>
                  </a:lnTo>
                  <a:lnTo>
                    <a:pt x="23" y="213"/>
                  </a:lnTo>
                  <a:lnTo>
                    <a:pt x="40" y="232"/>
                  </a:lnTo>
                  <a:lnTo>
                    <a:pt x="61" y="249"/>
                  </a:lnTo>
                  <a:lnTo>
                    <a:pt x="71" y="256"/>
                  </a:lnTo>
                  <a:lnTo>
                    <a:pt x="83" y="261"/>
                  </a:lnTo>
                  <a:lnTo>
                    <a:pt x="96" y="266"/>
                  </a:lnTo>
                  <a:lnTo>
                    <a:pt x="108" y="269"/>
                  </a:lnTo>
                  <a:lnTo>
                    <a:pt x="122" y="272"/>
                  </a:lnTo>
                  <a:lnTo>
                    <a:pt x="137" y="273"/>
                  </a:lnTo>
                  <a:lnTo>
                    <a:pt x="150" y="272"/>
                  </a:lnTo>
                  <a:lnTo>
                    <a:pt x="164" y="269"/>
                  </a:lnTo>
                  <a:lnTo>
                    <a:pt x="176" y="266"/>
                  </a:lnTo>
                  <a:lnTo>
                    <a:pt x="189" y="261"/>
                  </a:lnTo>
                  <a:lnTo>
                    <a:pt x="201" y="256"/>
                  </a:lnTo>
                  <a:lnTo>
                    <a:pt x="213" y="249"/>
                  </a:lnTo>
                  <a:lnTo>
                    <a:pt x="233" y="232"/>
                  </a:lnTo>
                  <a:lnTo>
                    <a:pt x="249" y="213"/>
                  </a:lnTo>
                  <a:lnTo>
                    <a:pt x="256" y="201"/>
                  </a:lnTo>
                  <a:lnTo>
                    <a:pt x="261" y="189"/>
                  </a:lnTo>
                  <a:lnTo>
                    <a:pt x="266" y="176"/>
                  </a:lnTo>
                  <a:lnTo>
                    <a:pt x="269" y="164"/>
                  </a:lnTo>
                  <a:lnTo>
                    <a:pt x="272" y="150"/>
                  </a:lnTo>
                  <a:lnTo>
                    <a:pt x="273" y="13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0" name="Freeform 9"/>
            <p:cNvSpPr>
              <a:spLocks/>
            </p:cNvSpPr>
            <p:nvPr/>
          </p:nvSpPr>
          <p:spPr bwMode="auto">
            <a:xfrm>
              <a:off x="2812" y="2092"/>
              <a:ext cx="136" cy="136"/>
            </a:xfrm>
            <a:custGeom>
              <a:avLst/>
              <a:gdLst>
                <a:gd name="T0" fmla="*/ 8 w 273"/>
                <a:gd name="T1" fmla="*/ 4 h 273"/>
                <a:gd name="T2" fmla="*/ 8 w 273"/>
                <a:gd name="T3" fmla="*/ 3 h 273"/>
                <a:gd name="T4" fmla="*/ 8 w 273"/>
                <a:gd name="T5" fmla="*/ 3 h 273"/>
                <a:gd name="T6" fmla="*/ 8 w 273"/>
                <a:gd name="T7" fmla="*/ 3 h 273"/>
                <a:gd name="T8" fmla="*/ 8 w 273"/>
                <a:gd name="T9" fmla="*/ 2 h 273"/>
                <a:gd name="T10" fmla="*/ 8 w 273"/>
                <a:gd name="T11" fmla="*/ 2 h 273"/>
                <a:gd name="T12" fmla="*/ 7 w 273"/>
                <a:gd name="T13" fmla="*/ 1 h 273"/>
                <a:gd name="T14" fmla="*/ 7 w 273"/>
                <a:gd name="T15" fmla="*/ 1 h 273"/>
                <a:gd name="T16" fmla="*/ 6 w 273"/>
                <a:gd name="T17" fmla="*/ 0 h 273"/>
                <a:gd name="T18" fmla="*/ 6 w 273"/>
                <a:gd name="T19" fmla="*/ 0 h 273"/>
                <a:gd name="T20" fmla="*/ 5 w 273"/>
                <a:gd name="T21" fmla="*/ 0 h 273"/>
                <a:gd name="T22" fmla="*/ 5 w 273"/>
                <a:gd name="T23" fmla="*/ 0 h 273"/>
                <a:gd name="T24" fmla="*/ 5 w 273"/>
                <a:gd name="T25" fmla="*/ 0 h 273"/>
                <a:gd name="T26" fmla="*/ 4 w 273"/>
                <a:gd name="T27" fmla="*/ 0 h 273"/>
                <a:gd name="T28" fmla="*/ 4 w 273"/>
                <a:gd name="T29" fmla="*/ 0 h 273"/>
                <a:gd name="T30" fmla="*/ 3 w 273"/>
                <a:gd name="T31" fmla="*/ 0 h 273"/>
                <a:gd name="T32" fmla="*/ 3 w 273"/>
                <a:gd name="T33" fmla="*/ 0 h 273"/>
                <a:gd name="T34" fmla="*/ 3 w 273"/>
                <a:gd name="T35" fmla="*/ 0 h 273"/>
                <a:gd name="T36" fmla="*/ 2 w 273"/>
                <a:gd name="T37" fmla="*/ 0 h 273"/>
                <a:gd name="T38" fmla="*/ 2 w 273"/>
                <a:gd name="T39" fmla="*/ 0 h 273"/>
                <a:gd name="T40" fmla="*/ 1 w 273"/>
                <a:gd name="T41" fmla="*/ 0 h 273"/>
                <a:gd name="T42" fmla="*/ 1 w 273"/>
                <a:gd name="T43" fmla="*/ 1 h 273"/>
                <a:gd name="T44" fmla="*/ 0 w 273"/>
                <a:gd name="T45" fmla="*/ 1 h 273"/>
                <a:gd name="T46" fmla="*/ 0 w 273"/>
                <a:gd name="T47" fmla="*/ 2 h 273"/>
                <a:gd name="T48" fmla="*/ 0 w 273"/>
                <a:gd name="T49" fmla="*/ 2 h 273"/>
                <a:gd name="T50" fmla="*/ 0 w 273"/>
                <a:gd name="T51" fmla="*/ 3 h 273"/>
                <a:gd name="T52" fmla="*/ 0 w 273"/>
                <a:gd name="T53" fmla="*/ 3 h 273"/>
                <a:gd name="T54" fmla="*/ 0 w 273"/>
                <a:gd name="T55" fmla="*/ 3 h 273"/>
                <a:gd name="T56" fmla="*/ 0 w 273"/>
                <a:gd name="T57" fmla="*/ 4 h 273"/>
                <a:gd name="T58" fmla="*/ 0 w 273"/>
                <a:gd name="T59" fmla="*/ 4 h 273"/>
                <a:gd name="T60" fmla="*/ 0 w 273"/>
                <a:gd name="T61" fmla="*/ 5 h 273"/>
                <a:gd name="T62" fmla="*/ 0 w 273"/>
                <a:gd name="T63" fmla="*/ 5 h 273"/>
                <a:gd name="T64" fmla="*/ 0 w 273"/>
                <a:gd name="T65" fmla="*/ 5 h 273"/>
                <a:gd name="T66" fmla="*/ 0 w 273"/>
                <a:gd name="T67" fmla="*/ 6 h 273"/>
                <a:gd name="T68" fmla="*/ 0 w 273"/>
                <a:gd name="T69" fmla="*/ 6 h 273"/>
                <a:gd name="T70" fmla="*/ 1 w 273"/>
                <a:gd name="T71" fmla="*/ 7 h 273"/>
                <a:gd name="T72" fmla="*/ 1 w 273"/>
                <a:gd name="T73" fmla="*/ 7 h 273"/>
                <a:gd name="T74" fmla="*/ 2 w 273"/>
                <a:gd name="T75" fmla="*/ 8 h 273"/>
                <a:gd name="T76" fmla="*/ 2 w 273"/>
                <a:gd name="T77" fmla="*/ 8 h 273"/>
                <a:gd name="T78" fmla="*/ 3 w 273"/>
                <a:gd name="T79" fmla="*/ 8 h 273"/>
                <a:gd name="T80" fmla="*/ 3 w 273"/>
                <a:gd name="T81" fmla="*/ 8 h 273"/>
                <a:gd name="T82" fmla="*/ 3 w 273"/>
                <a:gd name="T83" fmla="*/ 8 h 273"/>
                <a:gd name="T84" fmla="*/ 4 w 273"/>
                <a:gd name="T85" fmla="*/ 8 h 273"/>
                <a:gd name="T86" fmla="*/ 4 w 273"/>
                <a:gd name="T87" fmla="*/ 8 h 273"/>
                <a:gd name="T88" fmla="*/ 5 w 273"/>
                <a:gd name="T89" fmla="*/ 8 h 273"/>
                <a:gd name="T90" fmla="*/ 5 w 273"/>
                <a:gd name="T91" fmla="*/ 8 h 273"/>
                <a:gd name="T92" fmla="*/ 5 w 273"/>
                <a:gd name="T93" fmla="*/ 8 h 273"/>
                <a:gd name="T94" fmla="*/ 6 w 273"/>
                <a:gd name="T95" fmla="*/ 8 h 273"/>
                <a:gd name="T96" fmla="*/ 6 w 273"/>
                <a:gd name="T97" fmla="*/ 7 h 273"/>
                <a:gd name="T98" fmla="*/ 7 w 273"/>
                <a:gd name="T99" fmla="*/ 7 h 273"/>
                <a:gd name="T100" fmla="*/ 7 w 273"/>
                <a:gd name="T101" fmla="*/ 6 h 273"/>
                <a:gd name="T102" fmla="*/ 8 w 273"/>
                <a:gd name="T103" fmla="*/ 6 h 273"/>
                <a:gd name="T104" fmla="*/ 8 w 273"/>
                <a:gd name="T105" fmla="*/ 5 h 273"/>
                <a:gd name="T106" fmla="*/ 8 w 273"/>
                <a:gd name="T107" fmla="*/ 5 h 273"/>
                <a:gd name="T108" fmla="*/ 8 w 273"/>
                <a:gd name="T109" fmla="*/ 5 h 273"/>
                <a:gd name="T110" fmla="*/ 8 w 273"/>
                <a:gd name="T111" fmla="*/ 4 h 273"/>
                <a:gd name="T112" fmla="*/ 8 w 273"/>
                <a:gd name="T113" fmla="*/ 4 h 27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3"/>
                <a:gd name="T172" fmla="*/ 0 h 273"/>
                <a:gd name="T173" fmla="*/ 273 w 273"/>
                <a:gd name="T174" fmla="*/ 273 h 27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3" h="273">
                  <a:moveTo>
                    <a:pt x="273" y="137"/>
                  </a:moveTo>
                  <a:lnTo>
                    <a:pt x="272" y="122"/>
                  </a:lnTo>
                  <a:lnTo>
                    <a:pt x="269" y="108"/>
                  </a:lnTo>
                  <a:lnTo>
                    <a:pt x="266" y="96"/>
                  </a:lnTo>
                  <a:lnTo>
                    <a:pt x="261" y="83"/>
                  </a:lnTo>
                  <a:lnTo>
                    <a:pt x="256" y="71"/>
                  </a:lnTo>
                  <a:lnTo>
                    <a:pt x="249" y="61"/>
                  </a:lnTo>
                  <a:lnTo>
                    <a:pt x="233" y="40"/>
                  </a:lnTo>
                  <a:lnTo>
                    <a:pt x="213" y="23"/>
                  </a:lnTo>
                  <a:lnTo>
                    <a:pt x="201" y="16"/>
                  </a:lnTo>
                  <a:lnTo>
                    <a:pt x="189" y="11"/>
                  </a:lnTo>
                  <a:lnTo>
                    <a:pt x="176" y="6"/>
                  </a:lnTo>
                  <a:lnTo>
                    <a:pt x="164" y="3"/>
                  </a:lnTo>
                  <a:lnTo>
                    <a:pt x="150" y="0"/>
                  </a:lnTo>
                  <a:lnTo>
                    <a:pt x="137" y="0"/>
                  </a:lnTo>
                  <a:lnTo>
                    <a:pt x="122" y="0"/>
                  </a:lnTo>
                  <a:lnTo>
                    <a:pt x="108" y="3"/>
                  </a:lnTo>
                  <a:lnTo>
                    <a:pt x="96" y="6"/>
                  </a:lnTo>
                  <a:lnTo>
                    <a:pt x="83" y="11"/>
                  </a:lnTo>
                  <a:lnTo>
                    <a:pt x="71" y="16"/>
                  </a:lnTo>
                  <a:lnTo>
                    <a:pt x="61" y="23"/>
                  </a:lnTo>
                  <a:lnTo>
                    <a:pt x="40" y="40"/>
                  </a:lnTo>
                  <a:lnTo>
                    <a:pt x="23" y="61"/>
                  </a:lnTo>
                  <a:lnTo>
                    <a:pt x="16" y="71"/>
                  </a:lnTo>
                  <a:lnTo>
                    <a:pt x="11" y="83"/>
                  </a:lnTo>
                  <a:lnTo>
                    <a:pt x="6" y="96"/>
                  </a:lnTo>
                  <a:lnTo>
                    <a:pt x="3" y="108"/>
                  </a:lnTo>
                  <a:lnTo>
                    <a:pt x="0" y="122"/>
                  </a:lnTo>
                  <a:lnTo>
                    <a:pt x="0" y="137"/>
                  </a:lnTo>
                  <a:lnTo>
                    <a:pt x="0" y="150"/>
                  </a:lnTo>
                  <a:lnTo>
                    <a:pt x="3" y="164"/>
                  </a:lnTo>
                  <a:lnTo>
                    <a:pt x="6" y="176"/>
                  </a:lnTo>
                  <a:lnTo>
                    <a:pt x="11" y="189"/>
                  </a:lnTo>
                  <a:lnTo>
                    <a:pt x="16" y="201"/>
                  </a:lnTo>
                  <a:lnTo>
                    <a:pt x="23" y="213"/>
                  </a:lnTo>
                  <a:lnTo>
                    <a:pt x="40" y="232"/>
                  </a:lnTo>
                  <a:lnTo>
                    <a:pt x="61" y="249"/>
                  </a:lnTo>
                  <a:lnTo>
                    <a:pt x="71" y="256"/>
                  </a:lnTo>
                  <a:lnTo>
                    <a:pt x="83" y="261"/>
                  </a:lnTo>
                  <a:lnTo>
                    <a:pt x="96" y="266"/>
                  </a:lnTo>
                  <a:lnTo>
                    <a:pt x="108" y="269"/>
                  </a:lnTo>
                  <a:lnTo>
                    <a:pt x="122" y="272"/>
                  </a:lnTo>
                  <a:lnTo>
                    <a:pt x="137" y="273"/>
                  </a:lnTo>
                  <a:lnTo>
                    <a:pt x="150" y="272"/>
                  </a:lnTo>
                  <a:lnTo>
                    <a:pt x="164" y="269"/>
                  </a:lnTo>
                  <a:lnTo>
                    <a:pt x="176" y="266"/>
                  </a:lnTo>
                  <a:lnTo>
                    <a:pt x="189" y="261"/>
                  </a:lnTo>
                  <a:lnTo>
                    <a:pt x="201" y="256"/>
                  </a:lnTo>
                  <a:lnTo>
                    <a:pt x="213" y="249"/>
                  </a:lnTo>
                  <a:lnTo>
                    <a:pt x="233" y="232"/>
                  </a:lnTo>
                  <a:lnTo>
                    <a:pt x="249" y="213"/>
                  </a:lnTo>
                  <a:lnTo>
                    <a:pt x="256" y="201"/>
                  </a:lnTo>
                  <a:lnTo>
                    <a:pt x="261" y="189"/>
                  </a:lnTo>
                  <a:lnTo>
                    <a:pt x="266" y="176"/>
                  </a:lnTo>
                  <a:lnTo>
                    <a:pt x="269" y="164"/>
                  </a:lnTo>
                  <a:lnTo>
                    <a:pt x="272" y="150"/>
                  </a:lnTo>
                  <a:lnTo>
                    <a:pt x="273" y="137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1" name="Freeform 10"/>
            <p:cNvSpPr>
              <a:spLocks/>
            </p:cNvSpPr>
            <p:nvPr/>
          </p:nvSpPr>
          <p:spPr bwMode="auto">
            <a:xfrm>
              <a:off x="2795" y="2397"/>
              <a:ext cx="170" cy="170"/>
            </a:xfrm>
            <a:custGeom>
              <a:avLst/>
              <a:gdLst>
                <a:gd name="T0" fmla="*/ 10 w 341"/>
                <a:gd name="T1" fmla="*/ 5 h 340"/>
                <a:gd name="T2" fmla="*/ 10 w 341"/>
                <a:gd name="T3" fmla="*/ 4 h 340"/>
                <a:gd name="T4" fmla="*/ 10 w 341"/>
                <a:gd name="T5" fmla="*/ 3 h 340"/>
                <a:gd name="T6" fmla="*/ 9 w 341"/>
                <a:gd name="T7" fmla="*/ 2 h 340"/>
                <a:gd name="T8" fmla="*/ 8 w 341"/>
                <a:gd name="T9" fmla="*/ 2 h 340"/>
                <a:gd name="T10" fmla="*/ 7 w 341"/>
                <a:gd name="T11" fmla="*/ 1 h 340"/>
                <a:gd name="T12" fmla="*/ 6 w 341"/>
                <a:gd name="T13" fmla="*/ 1 h 340"/>
                <a:gd name="T14" fmla="*/ 5 w 341"/>
                <a:gd name="T15" fmla="*/ 0 h 340"/>
                <a:gd name="T16" fmla="*/ 4 w 341"/>
                <a:gd name="T17" fmla="*/ 0 h 340"/>
                <a:gd name="T18" fmla="*/ 3 w 341"/>
                <a:gd name="T19" fmla="*/ 1 h 340"/>
                <a:gd name="T20" fmla="*/ 2 w 341"/>
                <a:gd name="T21" fmla="*/ 1 h 340"/>
                <a:gd name="T22" fmla="*/ 1 w 341"/>
                <a:gd name="T23" fmla="*/ 2 h 340"/>
                <a:gd name="T24" fmla="*/ 1 w 341"/>
                <a:gd name="T25" fmla="*/ 2 h 340"/>
                <a:gd name="T26" fmla="*/ 0 w 341"/>
                <a:gd name="T27" fmla="*/ 3 h 340"/>
                <a:gd name="T28" fmla="*/ 0 w 341"/>
                <a:gd name="T29" fmla="*/ 4 h 340"/>
                <a:gd name="T30" fmla="*/ 0 w 341"/>
                <a:gd name="T31" fmla="*/ 5 h 340"/>
                <a:gd name="T32" fmla="*/ 0 w 341"/>
                <a:gd name="T33" fmla="*/ 6 h 340"/>
                <a:gd name="T34" fmla="*/ 0 w 341"/>
                <a:gd name="T35" fmla="*/ 7 h 340"/>
                <a:gd name="T36" fmla="*/ 0 w 341"/>
                <a:gd name="T37" fmla="*/ 8 h 340"/>
                <a:gd name="T38" fmla="*/ 1 w 341"/>
                <a:gd name="T39" fmla="*/ 9 h 340"/>
                <a:gd name="T40" fmla="*/ 1 w 341"/>
                <a:gd name="T41" fmla="*/ 10 h 340"/>
                <a:gd name="T42" fmla="*/ 2 w 341"/>
                <a:gd name="T43" fmla="*/ 10 h 340"/>
                <a:gd name="T44" fmla="*/ 3 w 341"/>
                <a:gd name="T45" fmla="*/ 11 h 340"/>
                <a:gd name="T46" fmla="*/ 4 w 341"/>
                <a:gd name="T47" fmla="*/ 11 h 340"/>
                <a:gd name="T48" fmla="*/ 5 w 341"/>
                <a:gd name="T49" fmla="*/ 11 h 340"/>
                <a:gd name="T50" fmla="*/ 6 w 341"/>
                <a:gd name="T51" fmla="*/ 11 h 340"/>
                <a:gd name="T52" fmla="*/ 7 w 341"/>
                <a:gd name="T53" fmla="*/ 10 h 340"/>
                <a:gd name="T54" fmla="*/ 8 w 341"/>
                <a:gd name="T55" fmla="*/ 10 h 340"/>
                <a:gd name="T56" fmla="*/ 9 w 341"/>
                <a:gd name="T57" fmla="*/ 9 h 340"/>
                <a:gd name="T58" fmla="*/ 10 w 341"/>
                <a:gd name="T59" fmla="*/ 8 h 340"/>
                <a:gd name="T60" fmla="*/ 10 w 341"/>
                <a:gd name="T61" fmla="*/ 7 h 340"/>
                <a:gd name="T62" fmla="*/ 10 w 341"/>
                <a:gd name="T63" fmla="*/ 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0"/>
                <a:gd name="T98" fmla="*/ 341 w 341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0">
                  <a:moveTo>
                    <a:pt x="341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7" y="103"/>
                  </a:lnTo>
                  <a:lnTo>
                    <a:pt x="320" y="88"/>
                  </a:lnTo>
                  <a:lnTo>
                    <a:pt x="311" y="74"/>
                  </a:lnTo>
                  <a:lnTo>
                    <a:pt x="301" y="61"/>
                  </a:lnTo>
                  <a:lnTo>
                    <a:pt x="291" y="48"/>
                  </a:lnTo>
                  <a:lnTo>
                    <a:pt x="278" y="38"/>
                  </a:lnTo>
                  <a:lnTo>
                    <a:pt x="266" y="28"/>
                  </a:lnTo>
                  <a:lnTo>
                    <a:pt x="251" y="20"/>
                  </a:lnTo>
                  <a:lnTo>
                    <a:pt x="236" y="12"/>
                  </a:lnTo>
                  <a:lnTo>
                    <a:pt x="221" y="6"/>
                  </a:lnTo>
                  <a:lnTo>
                    <a:pt x="205" y="3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3"/>
                  </a:lnTo>
                  <a:lnTo>
                    <a:pt x="119" y="6"/>
                  </a:lnTo>
                  <a:lnTo>
                    <a:pt x="104" y="12"/>
                  </a:lnTo>
                  <a:lnTo>
                    <a:pt x="89" y="20"/>
                  </a:lnTo>
                  <a:lnTo>
                    <a:pt x="75" y="28"/>
                  </a:lnTo>
                  <a:lnTo>
                    <a:pt x="62" y="38"/>
                  </a:lnTo>
                  <a:lnTo>
                    <a:pt x="50" y="48"/>
                  </a:lnTo>
                  <a:lnTo>
                    <a:pt x="39" y="61"/>
                  </a:lnTo>
                  <a:lnTo>
                    <a:pt x="29" y="74"/>
                  </a:lnTo>
                  <a:lnTo>
                    <a:pt x="21" y="88"/>
                  </a:lnTo>
                  <a:lnTo>
                    <a:pt x="13" y="103"/>
                  </a:lnTo>
                  <a:lnTo>
                    <a:pt x="7" y="119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187"/>
                  </a:lnTo>
                  <a:lnTo>
                    <a:pt x="4" y="204"/>
                  </a:lnTo>
                  <a:lnTo>
                    <a:pt x="7" y="220"/>
                  </a:lnTo>
                  <a:lnTo>
                    <a:pt x="13" y="235"/>
                  </a:lnTo>
                  <a:lnTo>
                    <a:pt x="21" y="250"/>
                  </a:lnTo>
                  <a:lnTo>
                    <a:pt x="29" y="264"/>
                  </a:lnTo>
                  <a:lnTo>
                    <a:pt x="39" y="277"/>
                  </a:lnTo>
                  <a:lnTo>
                    <a:pt x="50" y="290"/>
                  </a:lnTo>
                  <a:lnTo>
                    <a:pt x="62" y="300"/>
                  </a:lnTo>
                  <a:lnTo>
                    <a:pt x="75" y="310"/>
                  </a:lnTo>
                  <a:lnTo>
                    <a:pt x="89" y="318"/>
                  </a:lnTo>
                  <a:lnTo>
                    <a:pt x="104" y="326"/>
                  </a:lnTo>
                  <a:lnTo>
                    <a:pt x="119" y="332"/>
                  </a:lnTo>
                  <a:lnTo>
                    <a:pt x="135" y="335"/>
                  </a:lnTo>
                  <a:lnTo>
                    <a:pt x="152" y="339"/>
                  </a:lnTo>
                  <a:lnTo>
                    <a:pt x="171" y="340"/>
                  </a:lnTo>
                  <a:lnTo>
                    <a:pt x="188" y="339"/>
                  </a:lnTo>
                  <a:lnTo>
                    <a:pt x="205" y="335"/>
                  </a:lnTo>
                  <a:lnTo>
                    <a:pt x="221" y="332"/>
                  </a:lnTo>
                  <a:lnTo>
                    <a:pt x="236" y="326"/>
                  </a:lnTo>
                  <a:lnTo>
                    <a:pt x="251" y="318"/>
                  </a:lnTo>
                  <a:lnTo>
                    <a:pt x="266" y="310"/>
                  </a:lnTo>
                  <a:lnTo>
                    <a:pt x="278" y="300"/>
                  </a:lnTo>
                  <a:lnTo>
                    <a:pt x="291" y="290"/>
                  </a:lnTo>
                  <a:lnTo>
                    <a:pt x="301" y="277"/>
                  </a:lnTo>
                  <a:lnTo>
                    <a:pt x="311" y="264"/>
                  </a:lnTo>
                  <a:lnTo>
                    <a:pt x="320" y="250"/>
                  </a:lnTo>
                  <a:lnTo>
                    <a:pt x="327" y="235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1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2" name="Freeform 11"/>
            <p:cNvSpPr>
              <a:spLocks/>
            </p:cNvSpPr>
            <p:nvPr/>
          </p:nvSpPr>
          <p:spPr bwMode="auto">
            <a:xfrm>
              <a:off x="2795" y="2397"/>
              <a:ext cx="170" cy="170"/>
            </a:xfrm>
            <a:custGeom>
              <a:avLst/>
              <a:gdLst>
                <a:gd name="T0" fmla="*/ 10 w 341"/>
                <a:gd name="T1" fmla="*/ 5 h 340"/>
                <a:gd name="T2" fmla="*/ 10 w 341"/>
                <a:gd name="T3" fmla="*/ 4 h 340"/>
                <a:gd name="T4" fmla="*/ 10 w 341"/>
                <a:gd name="T5" fmla="*/ 3 h 340"/>
                <a:gd name="T6" fmla="*/ 9 w 341"/>
                <a:gd name="T7" fmla="*/ 2 h 340"/>
                <a:gd name="T8" fmla="*/ 8 w 341"/>
                <a:gd name="T9" fmla="*/ 2 h 340"/>
                <a:gd name="T10" fmla="*/ 7 w 341"/>
                <a:gd name="T11" fmla="*/ 1 h 340"/>
                <a:gd name="T12" fmla="*/ 6 w 341"/>
                <a:gd name="T13" fmla="*/ 1 h 340"/>
                <a:gd name="T14" fmla="*/ 5 w 341"/>
                <a:gd name="T15" fmla="*/ 0 h 340"/>
                <a:gd name="T16" fmla="*/ 4 w 341"/>
                <a:gd name="T17" fmla="*/ 0 h 340"/>
                <a:gd name="T18" fmla="*/ 3 w 341"/>
                <a:gd name="T19" fmla="*/ 1 h 340"/>
                <a:gd name="T20" fmla="*/ 2 w 341"/>
                <a:gd name="T21" fmla="*/ 1 h 340"/>
                <a:gd name="T22" fmla="*/ 1 w 341"/>
                <a:gd name="T23" fmla="*/ 2 h 340"/>
                <a:gd name="T24" fmla="*/ 1 w 341"/>
                <a:gd name="T25" fmla="*/ 2 h 340"/>
                <a:gd name="T26" fmla="*/ 0 w 341"/>
                <a:gd name="T27" fmla="*/ 3 h 340"/>
                <a:gd name="T28" fmla="*/ 0 w 341"/>
                <a:gd name="T29" fmla="*/ 4 h 340"/>
                <a:gd name="T30" fmla="*/ 0 w 341"/>
                <a:gd name="T31" fmla="*/ 5 h 340"/>
                <a:gd name="T32" fmla="*/ 0 w 341"/>
                <a:gd name="T33" fmla="*/ 6 h 340"/>
                <a:gd name="T34" fmla="*/ 0 w 341"/>
                <a:gd name="T35" fmla="*/ 7 h 340"/>
                <a:gd name="T36" fmla="*/ 0 w 341"/>
                <a:gd name="T37" fmla="*/ 8 h 340"/>
                <a:gd name="T38" fmla="*/ 1 w 341"/>
                <a:gd name="T39" fmla="*/ 9 h 340"/>
                <a:gd name="T40" fmla="*/ 1 w 341"/>
                <a:gd name="T41" fmla="*/ 10 h 340"/>
                <a:gd name="T42" fmla="*/ 2 w 341"/>
                <a:gd name="T43" fmla="*/ 10 h 340"/>
                <a:gd name="T44" fmla="*/ 3 w 341"/>
                <a:gd name="T45" fmla="*/ 11 h 340"/>
                <a:gd name="T46" fmla="*/ 4 w 341"/>
                <a:gd name="T47" fmla="*/ 11 h 340"/>
                <a:gd name="T48" fmla="*/ 5 w 341"/>
                <a:gd name="T49" fmla="*/ 11 h 340"/>
                <a:gd name="T50" fmla="*/ 6 w 341"/>
                <a:gd name="T51" fmla="*/ 11 h 340"/>
                <a:gd name="T52" fmla="*/ 7 w 341"/>
                <a:gd name="T53" fmla="*/ 10 h 340"/>
                <a:gd name="T54" fmla="*/ 8 w 341"/>
                <a:gd name="T55" fmla="*/ 10 h 340"/>
                <a:gd name="T56" fmla="*/ 9 w 341"/>
                <a:gd name="T57" fmla="*/ 9 h 340"/>
                <a:gd name="T58" fmla="*/ 10 w 341"/>
                <a:gd name="T59" fmla="*/ 8 h 340"/>
                <a:gd name="T60" fmla="*/ 10 w 341"/>
                <a:gd name="T61" fmla="*/ 7 h 340"/>
                <a:gd name="T62" fmla="*/ 10 w 341"/>
                <a:gd name="T63" fmla="*/ 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0"/>
                <a:gd name="T98" fmla="*/ 341 w 341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0">
                  <a:moveTo>
                    <a:pt x="341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7" y="103"/>
                  </a:lnTo>
                  <a:lnTo>
                    <a:pt x="320" y="88"/>
                  </a:lnTo>
                  <a:lnTo>
                    <a:pt x="311" y="74"/>
                  </a:lnTo>
                  <a:lnTo>
                    <a:pt x="301" y="61"/>
                  </a:lnTo>
                  <a:lnTo>
                    <a:pt x="291" y="48"/>
                  </a:lnTo>
                  <a:lnTo>
                    <a:pt x="278" y="38"/>
                  </a:lnTo>
                  <a:lnTo>
                    <a:pt x="266" y="28"/>
                  </a:lnTo>
                  <a:lnTo>
                    <a:pt x="251" y="20"/>
                  </a:lnTo>
                  <a:lnTo>
                    <a:pt x="236" y="12"/>
                  </a:lnTo>
                  <a:lnTo>
                    <a:pt x="221" y="6"/>
                  </a:lnTo>
                  <a:lnTo>
                    <a:pt x="205" y="3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3"/>
                  </a:lnTo>
                  <a:lnTo>
                    <a:pt x="119" y="6"/>
                  </a:lnTo>
                  <a:lnTo>
                    <a:pt x="104" y="12"/>
                  </a:lnTo>
                  <a:lnTo>
                    <a:pt x="89" y="20"/>
                  </a:lnTo>
                  <a:lnTo>
                    <a:pt x="75" y="28"/>
                  </a:lnTo>
                  <a:lnTo>
                    <a:pt x="62" y="38"/>
                  </a:lnTo>
                  <a:lnTo>
                    <a:pt x="50" y="48"/>
                  </a:lnTo>
                  <a:lnTo>
                    <a:pt x="39" y="61"/>
                  </a:lnTo>
                  <a:lnTo>
                    <a:pt x="29" y="74"/>
                  </a:lnTo>
                  <a:lnTo>
                    <a:pt x="21" y="88"/>
                  </a:lnTo>
                  <a:lnTo>
                    <a:pt x="13" y="103"/>
                  </a:lnTo>
                  <a:lnTo>
                    <a:pt x="7" y="119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187"/>
                  </a:lnTo>
                  <a:lnTo>
                    <a:pt x="4" y="204"/>
                  </a:lnTo>
                  <a:lnTo>
                    <a:pt x="7" y="220"/>
                  </a:lnTo>
                  <a:lnTo>
                    <a:pt x="13" y="235"/>
                  </a:lnTo>
                  <a:lnTo>
                    <a:pt x="21" y="250"/>
                  </a:lnTo>
                  <a:lnTo>
                    <a:pt x="29" y="264"/>
                  </a:lnTo>
                  <a:lnTo>
                    <a:pt x="39" y="277"/>
                  </a:lnTo>
                  <a:lnTo>
                    <a:pt x="50" y="290"/>
                  </a:lnTo>
                  <a:lnTo>
                    <a:pt x="62" y="300"/>
                  </a:lnTo>
                  <a:lnTo>
                    <a:pt x="75" y="310"/>
                  </a:lnTo>
                  <a:lnTo>
                    <a:pt x="89" y="318"/>
                  </a:lnTo>
                  <a:lnTo>
                    <a:pt x="104" y="326"/>
                  </a:lnTo>
                  <a:lnTo>
                    <a:pt x="119" y="332"/>
                  </a:lnTo>
                  <a:lnTo>
                    <a:pt x="135" y="335"/>
                  </a:lnTo>
                  <a:lnTo>
                    <a:pt x="152" y="339"/>
                  </a:lnTo>
                  <a:lnTo>
                    <a:pt x="171" y="340"/>
                  </a:lnTo>
                  <a:lnTo>
                    <a:pt x="188" y="339"/>
                  </a:lnTo>
                  <a:lnTo>
                    <a:pt x="205" y="335"/>
                  </a:lnTo>
                  <a:lnTo>
                    <a:pt x="221" y="332"/>
                  </a:lnTo>
                  <a:lnTo>
                    <a:pt x="236" y="326"/>
                  </a:lnTo>
                  <a:lnTo>
                    <a:pt x="251" y="318"/>
                  </a:lnTo>
                  <a:lnTo>
                    <a:pt x="266" y="310"/>
                  </a:lnTo>
                  <a:lnTo>
                    <a:pt x="278" y="300"/>
                  </a:lnTo>
                  <a:lnTo>
                    <a:pt x="291" y="290"/>
                  </a:lnTo>
                  <a:lnTo>
                    <a:pt x="301" y="277"/>
                  </a:lnTo>
                  <a:lnTo>
                    <a:pt x="311" y="264"/>
                  </a:lnTo>
                  <a:lnTo>
                    <a:pt x="320" y="250"/>
                  </a:lnTo>
                  <a:lnTo>
                    <a:pt x="327" y="235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1" y="170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3" name="Freeform 12"/>
            <p:cNvSpPr>
              <a:spLocks noEditPoints="1"/>
            </p:cNvSpPr>
            <p:nvPr/>
          </p:nvSpPr>
          <p:spPr bwMode="auto">
            <a:xfrm>
              <a:off x="2795" y="2397"/>
              <a:ext cx="170" cy="170"/>
            </a:xfrm>
            <a:custGeom>
              <a:avLst/>
              <a:gdLst>
                <a:gd name="T0" fmla="*/ 10 w 341"/>
                <a:gd name="T1" fmla="*/ 5 h 340"/>
                <a:gd name="T2" fmla="*/ 10 w 341"/>
                <a:gd name="T3" fmla="*/ 4 h 340"/>
                <a:gd name="T4" fmla="*/ 10 w 341"/>
                <a:gd name="T5" fmla="*/ 3 h 340"/>
                <a:gd name="T6" fmla="*/ 9 w 341"/>
                <a:gd name="T7" fmla="*/ 2 h 340"/>
                <a:gd name="T8" fmla="*/ 8 w 341"/>
                <a:gd name="T9" fmla="*/ 2 h 340"/>
                <a:gd name="T10" fmla="*/ 7 w 341"/>
                <a:gd name="T11" fmla="*/ 1 h 340"/>
                <a:gd name="T12" fmla="*/ 6 w 341"/>
                <a:gd name="T13" fmla="*/ 1 h 340"/>
                <a:gd name="T14" fmla="*/ 5 w 341"/>
                <a:gd name="T15" fmla="*/ 0 h 340"/>
                <a:gd name="T16" fmla="*/ 4 w 341"/>
                <a:gd name="T17" fmla="*/ 0 h 340"/>
                <a:gd name="T18" fmla="*/ 3 w 341"/>
                <a:gd name="T19" fmla="*/ 1 h 340"/>
                <a:gd name="T20" fmla="*/ 2 w 341"/>
                <a:gd name="T21" fmla="*/ 1 h 340"/>
                <a:gd name="T22" fmla="*/ 1 w 341"/>
                <a:gd name="T23" fmla="*/ 2 h 340"/>
                <a:gd name="T24" fmla="*/ 1 w 341"/>
                <a:gd name="T25" fmla="*/ 2 h 340"/>
                <a:gd name="T26" fmla="*/ 0 w 341"/>
                <a:gd name="T27" fmla="*/ 3 h 340"/>
                <a:gd name="T28" fmla="*/ 0 w 341"/>
                <a:gd name="T29" fmla="*/ 4 h 340"/>
                <a:gd name="T30" fmla="*/ 0 w 341"/>
                <a:gd name="T31" fmla="*/ 5 h 340"/>
                <a:gd name="T32" fmla="*/ 0 w 341"/>
                <a:gd name="T33" fmla="*/ 6 h 340"/>
                <a:gd name="T34" fmla="*/ 0 w 341"/>
                <a:gd name="T35" fmla="*/ 7 h 340"/>
                <a:gd name="T36" fmla="*/ 0 w 341"/>
                <a:gd name="T37" fmla="*/ 8 h 340"/>
                <a:gd name="T38" fmla="*/ 1 w 341"/>
                <a:gd name="T39" fmla="*/ 9 h 340"/>
                <a:gd name="T40" fmla="*/ 1 w 341"/>
                <a:gd name="T41" fmla="*/ 10 h 340"/>
                <a:gd name="T42" fmla="*/ 2 w 341"/>
                <a:gd name="T43" fmla="*/ 10 h 340"/>
                <a:gd name="T44" fmla="*/ 3 w 341"/>
                <a:gd name="T45" fmla="*/ 11 h 340"/>
                <a:gd name="T46" fmla="*/ 4 w 341"/>
                <a:gd name="T47" fmla="*/ 11 h 340"/>
                <a:gd name="T48" fmla="*/ 5 w 341"/>
                <a:gd name="T49" fmla="*/ 11 h 340"/>
                <a:gd name="T50" fmla="*/ 6 w 341"/>
                <a:gd name="T51" fmla="*/ 11 h 340"/>
                <a:gd name="T52" fmla="*/ 7 w 341"/>
                <a:gd name="T53" fmla="*/ 10 h 340"/>
                <a:gd name="T54" fmla="*/ 8 w 341"/>
                <a:gd name="T55" fmla="*/ 10 h 340"/>
                <a:gd name="T56" fmla="*/ 9 w 341"/>
                <a:gd name="T57" fmla="*/ 9 h 340"/>
                <a:gd name="T58" fmla="*/ 10 w 341"/>
                <a:gd name="T59" fmla="*/ 8 h 340"/>
                <a:gd name="T60" fmla="*/ 10 w 341"/>
                <a:gd name="T61" fmla="*/ 7 h 340"/>
                <a:gd name="T62" fmla="*/ 10 w 341"/>
                <a:gd name="T63" fmla="*/ 6 h 340"/>
                <a:gd name="T64" fmla="*/ 10 w 341"/>
                <a:gd name="T65" fmla="*/ 6 h 340"/>
                <a:gd name="T66" fmla="*/ 9 w 341"/>
                <a:gd name="T67" fmla="*/ 5 h 340"/>
                <a:gd name="T68" fmla="*/ 9 w 341"/>
                <a:gd name="T69" fmla="*/ 5 h 340"/>
                <a:gd name="T70" fmla="*/ 9 w 341"/>
                <a:gd name="T71" fmla="*/ 4 h 340"/>
                <a:gd name="T72" fmla="*/ 8 w 341"/>
                <a:gd name="T73" fmla="*/ 3 h 340"/>
                <a:gd name="T74" fmla="*/ 7 w 341"/>
                <a:gd name="T75" fmla="*/ 2 h 340"/>
                <a:gd name="T76" fmla="*/ 6 w 341"/>
                <a:gd name="T77" fmla="*/ 2 h 340"/>
                <a:gd name="T78" fmla="*/ 5 w 341"/>
                <a:gd name="T79" fmla="*/ 2 h 340"/>
                <a:gd name="T80" fmla="*/ 4 w 341"/>
                <a:gd name="T81" fmla="*/ 2 h 340"/>
                <a:gd name="T82" fmla="*/ 4 w 341"/>
                <a:gd name="T83" fmla="*/ 2 h 340"/>
                <a:gd name="T84" fmla="*/ 3 w 341"/>
                <a:gd name="T85" fmla="*/ 2 h 340"/>
                <a:gd name="T86" fmla="*/ 2 w 341"/>
                <a:gd name="T87" fmla="*/ 3 h 340"/>
                <a:gd name="T88" fmla="*/ 1 w 341"/>
                <a:gd name="T89" fmla="*/ 4 h 340"/>
                <a:gd name="T90" fmla="*/ 1 w 341"/>
                <a:gd name="T91" fmla="*/ 5 h 340"/>
                <a:gd name="T92" fmla="*/ 1 w 341"/>
                <a:gd name="T93" fmla="*/ 5 h 340"/>
                <a:gd name="T94" fmla="*/ 1 w 341"/>
                <a:gd name="T95" fmla="*/ 6 h 340"/>
                <a:gd name="T96" fmla="*/ 1 w 341"/>
                <a:gd name="T97" fmla="*/ 7 h 340"/>
                <a:gd name="T98" fmla="*/ 1 w 341"/>
                <a:gd name="T99" fmla="*/ 8 h 340"/>
                <a:gd name="T100" fmla="*/ 2 w 341"/>
                <a:gd name="T101" fmla="*/ 9 h 340"/>
                <a:gd name="T102" fmla="*/ 3 w 341"/>
                <a:gd name="T103" fmla="*/ 10 h 340"/>
                <a:gd name="T104" fmla="*/ 4 w 341"/>
                <a:gd name="T105" fmla="*/ 10 h 340"/>
                <a:gd name="T106" fmla="*/ 4 w 341"/>
                <a:gd name="T107" fmla="*/ 10 h 340"/>
                <a:gd name="T108" fmla="*/ 5 w 341"/>
                <a:gd name="T109" fmla="*/ 10 h 340"/>
                <a:gd name="T110" fmla="*/ 6 w 341"/>
                <a:gd name="T111" fmla="*/ 10 h 340"/>
                <a:gd name="T112" fmla="*/ 7 w 341"/>
                <a:gd name="T113" fmla="*/ 10 h 340"/>
                <a:gd name="T114" fmla="*/ 8 w 341"/>
                <a:gd name="T115" fmla="*/ 9 h 340"/>
                <a:gd name="T116" fmla="*/ 9 w 341"/>
                <a:gd name="T117" fmla="*/ 8 h 340"/>
                <a:gd name="T118" fmla="*/ 9 w 341"/>
                <a:gd name="T119" fmla="*/ 7 h 340"/>
                <a:gd name="T120" fmla="*/ 9 w 341"/>
                <a:gd name="T121" fmla="*/ 6 h 340"/>
                <a:gd name="T122" fmla="*/ 9 w 341"/>
                <a:gd name="T123" fmla="*/ 6 h 34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41"/>
                <a:gd name="T187" fmla="*/ 0 h 340"/>
                <a:gd name="T188" fmla="*/ 341 w 341"/>
                <a:gd name="T189" fmla="*/ 340 h 34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41" h="340">
                  <a:moveTo>
                    <a:pt x="341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7" y="103"/>
                  </a:lnTo>
                  <a:lnTo>
                    <a:pt x="320" y="88"/>
                  </a:lnTo>
                  <a:lnTo>
                    <a:pt x="311" y="74"/>
                  </a:lnTo>
                  <a:lnTo>
                    <a:pt x="301" y="61"/>
                  </a:lnTo>
                  <a:lnTo>
                    <a:pt x="291" y="48"/>
                  </a:lnTo>
                  <a:lnTo>
                    <a:pt x="278" y="38"/>
                  </a:lnTo>
                  <a:lnTo>
                    <a:pt x="266" y="28"/>
                  </a:lnTo>
                  <a:lnTo>
                    <a:pt x="251" y="20"/>
                  </a:lnTo>
                  <a:lnTo>
                    <a:pt x="236" y="12"/>
                  </a:lnTo>
                  <a:lnTo>
                    <a:pt x="221" y="6"/>
                  </a:lnTo>
                  <a:lnTo>
                    <a:pt x="205" y="3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3"/>
                  </a:lnTo>
                  <a:lnTo>
                    <a:pt x="119" y="6"/>
                  </a:lnTo>
                  <a:lnTo>
                    <a:pt x="104" y="12"/>
                  </a:lnTo>
                  <a:lnTo>
                    <a:pt x="89" y="20"/>
                  </a:lnTo>
                  <a:lnTo>
                    <a:pt x="75" y="28"/>
                  </a:lnTo>
                  <a:lnTo>
                    <a:pt x="62" y="38"/>
                  </a:lnTo>
                  <a:lnTo>
                    <a:pt x="50" y="48"/>
                  </a:lnTo>
                  <a:lnTo>
                    <a:pt x="39" y="61"/>
                  </a:lnTo>
                  <a:lnTo>
                    <a:pt x="29" y="74"/>
                  </a:lnTo>
                  <a:lnTo>
                    <a:pt x="21" y="88"/>
                  </a:lnTo>
                  <a:lnTo>
                    <a:pt x="13" y="103"/>
                  </a:lnTo>
                  <a:lnTo>
                    <a:pt x="7" y="119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187"/>
                  </a:lnTo>
                  <a:lnTo>
                    <a:pt x="4" y="204"/>
                  </a:lnTo>
                  <a:lnTo>
                    <a:pt x="7" y="220"/>
                  </a:lnTo>
                  <a:lnTo>
                    <a:pt x="13" y="235"/>
                  </a:lnTo>
                  <a:lnTo>
                    <a:pt x="21" y="250"/>
                  </a:lnTo>
                  <a:lnTo>
                    <a:pt x="29" y="264"/>
                  </a:lnTo>
                  <a:lnTo>
                    <a:pt x="39" y="277"/>
                  </a:lnTo>
                  <a:lnTo>
                    <a:pt x="50" y="290"/>
                  </a:lnTo>
                  <a:lnTo>
                    <a:pt x="62" y="300"/>
                  </a:lnTo>
                  <a:lnTo>
                    <a:pt x="75" y="310"/>
                  </a:lnTo>
                  <a:lnTo>
                    <a:pt x="89" y="318"/>
                  </a:lnTo>
                  <a:lnTo>
                    <a:pt x="104" y="326"/>
                  </a:lnTo>
                  <a:lnTo>
                    <a:pt x="119" y="332"/>
                  </a:lnTo>
                  <a:lnTo>
                    <a:pt x="135" y="335"/>
                  </a:lnTo>
                  <a:lnTo>
                    <a:pt x="152" y="339"/>
                  </a:lnTo>
                  <a:lnTo>
                    <a:pt x="171" y="340"/>
                  </a:lnTo>
                  <a:lnTo>
                    <a:pt x="188" y="339"/>
                  </a:lnTo>
                  <a:lnTo>
                    <a:pt x="205" y="335"/>
                  </a:lnTo>
                  <a:lnTo>
                    <a:pt x="221" y="332"/>
                  </a:lnTo>
                  <a:lnTo>
                    <a:pt x="236" y="326"/>
                  </a:lnTo>
                  <a:lnTo>
                    <a:pt x="251" y="318"/>
                  </a:lnTo>
                  <a:lnTo>
                    <a:pt x="266" y="310"/>
                  </a:lnTo>
                  <a:lnTo>
                    <a:pt x="278" y="300"/>
                  </a:lnTo>
                  <a:lnTo>
                    <a:pt x="291" y="290"/>
                  </a:lnTo>
                  <a:lnTo>
                    <a:pt x="301" y="277"/>
                  </a:lnTo>
                  <a:lnTo>
                    <a:pt x="311" y="264"/>
                  </a:lnTo>
                  <a:lnTo>
                    <a:pt x="320" y="250"/>
                  </a:lnTo>
                  <a:lnTo>
                    <a:pt x="327" y="235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1" y="170"/>
                  </a:lnTo>
                  <a:close/>
                  <a:moveTo>
                    <a:pt x="307" y="170"/>
                  </a:moveTo>
                  <a:lnTo>
                    <a:pt x="306" y="155"/>
                  </a:lnTo>
                  <a:lnTo>
                    <a:pt x="303" y="141"/>
                  </a:lnTo>
                  <a:lnTo>
                    <a:pt x="300" y="129"/>
                  </a:lnTo>
                  <a:lnTo>
                    <a:pt x="295" y="116"/>
                  </a:lnTo>
                  <a:lnTo>
                    <a:pt x="290" y="104"/>
                  </a:lnTo>
                  <a:lnTo>
                    <a:pt x="283" y="93"/>
                  </a:lnTo>
                  <a:lnTo>
                    <a:pt x="267" y="73"/>
                  </a:lnTo>
                  <a:lnTo>
                    <a:pt x="247" y="56"/>
                  </a:lnTo>
                  <a:lnTo>
                    <a:pt x="235" y="49"/>
                  </a:lnTo>
                  <a:lnTo>
                    <a:pt x="223" y="44"/>
                  </a:lnTo>
                  <a:lnTo>
                    <a:pt x="210" y="39"/>
                  </a:lnTo>
                  <a:lnTo>
                    <a:pt x="198" y="36"/>
                  </a:lnTo>
                  <a:lnTo>
                    <a:pt x="184" y="34"/>
                  </a:lnTo>
                  <a:lnTo>
                    <a:pt x="171" y="34"/>
                  </a:lnTo>
                  <a:lnTo>
                    <a:pt x="156" y="34"/>
                  </a:lnTo>
                  <a:lnTo>
                    <a:pt x="142" y="36"/>
                  </a:lnTo>
                  <a:lnTo>
                    <a:pt x="130" y="39"/>
                  </a:lnTo>
                  <a:lnTo>
                    <a:pt x="117" y="44"/>
                  </a:lnTo>
                  <a:lnTo>
                    <a:pt x="105" y="49"/>
                  </a:lnTo>
                  <a:lnTo>
                    <a:pt x="95" y="56"/>
                  </a:lnTo>
                  <a:lnTo>
                    <a:pt x="74" y="73"/>
                  </a:lnTo>
                  <a:lnTo>
                    <a:pt x="57" y="93"/>
                  </a:lnTo>
                  <a:lnTo>
                    <a:pt x="50" y="104"/>
                  </a:lnTo>
                  <a:lnTo>
                    <a:pt x="45" y="116"/>
                  </a:lnTo>
                  <a:lnTo>
                    <a:pt x="40" y="129"/>
                  </a:lnTo>
                  <a:lnTo>
                    <a:pt x="37" y="141"/>
                  </a:lnTo>
                  <a:lnTo>
                    <a:pt x="34" y="155"/>
                  </a:lnTo>
                  <a:lnTo>
                    <a:pt x="34" y="170"/>
                  </a:lnTo>
                  <a:lnTo>
                    <a:pt x="34" y="183"/>
                  </a:lnTo>
                  <a:lnTo>
                    <a:pt x="37" y="197"/>
                  </a:lnTo>
                  <a:lnTo>
                    <a:pt x="40" y="209"/>
                  </a:lnTo>
                  <a:lnTo>
                    <a:pt x="45" y="222"/>
                  </a:lnTo>
                  <a:lnTo>
                    <a:pt x="50" y="234"/>
                  </a:lnTo>
                  <a:lnTo>
                    <a:pt x="57" y="246"/>
                  </a:lnTo>
                  <a:lnTo>
                    <a:pt x="74" y="265"/>
                  </a:lnTo>
                  <a:lnTo>
                    <a:pt x="95" y="282"/>
                  </a:lnTo>
                  <a:lnTo>
                    <a:pt x="105" y="289"/>
                  </a:lnTo>
                  <a:lnTo>
                    <a:pt x="117" y="294"/>
                  </a:lnTo>
                  <a:lnTo>
                    <a:pt x="130" y="299"/>
                  </a:lnTo>
                  <a:lnTo>
                    <a:pt x="142" y="302"/>
                  </a:lnTo>
                  <a:lnTo>
                    <a:pt x="156" y="305"/>
                  </a:lnTo>
                  <a:lnTo>
                    <a:pt x="171" y="306"/>
                  </a:lnTo>
                  <a:lnTo>
                    <a:pt x="184" y="305"/>
                  </a:lnTo>
                  <a:lnTo>
                    <a:pt x="198" y="302"/>
                  </a:lnTo>
                  <a:lnTo>
                    <a:pt x="210" y="299"/>
                  </a:lnTo>
                  <a:lnTo>
                    <a:pt x="223" y="294"/>
                  </a:lnTo>
                  <a:lnTo>
                    <a:pt x="235" y="289"/>
                  </a:lnTo>
                  <a:lnTo>
                    <a:pt x="247" y="282"/>
                  </a:lnTo>
                  <a:lnTo>
                    <a:pt x="267" y="265"/>
                  </a:lnTo>
                  <a:lnTo>
                    <a:pt x="283" y="246"/>
                  </a:lnTo>
                  <a:lnTo>
                    <a:pt x="290" y="234"/>
                  </a:lnTo>
                  <a:lnTo>
                    <a:pt x="295" y="222"/>
                  </a:lnTo>
                  <a:lnTo>
                    <a:pt x="300" y="209"/>
                  </a:lnTo>
                  <a:lnTo>
                    <a:pt x="303" y="197"/>
                  </a:lnTo>
                  <a:lnTo>
                    <a:pt x="306" y="183"/>
                  </a:lnTo>
                  <a:lnTo>
                    <a:pt x="307" y="1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4" name="Freeform 13"/>
            <p:cNvSpPr>
              <a:spLocks/>
            </p:cNvSpPr>
            <p:nvPr/>
          </p:nvSpPr>
          <p:spPr bwMode="auto">
            <a:xfrm>
              <a:off x="2795" y="2397"/>
              <a:ext cx="170" cy="170"/>
            </a:xfrm>
            <a:custGeom>
              <a:avLst/>
              <a:gdLst>
                <a:gd name="T0" fmla="*/ 10 w 341"/>
                <a:gd name="T1" fmla="*/ 5 h 340"/>
                <a:gd name="T2" fmla="*/ 10 w 341"/>
                <a:gd name="T3" fmla="*/ 4 h 340"/>
                <a:gd name="T4" fmla="*/ 10 w 341"/>
                <a:gd name="T5" fmla="*/ 3 h 340"/>
                <a:gd name="T6" fmla="*/ 9 w 341"/>
                <a:gd name="T7" fmla="*/ 2 h 340"/>
                <a:gd name="T8" fmla="*/ 8 w 341"/>
                <a:gd name="T9" fmla="*/ 2 h 340"/>
                <a:gd name="T10" fmla="*/ 7 w 341"/>
                <a:gd name="T11" fmla="*/ 1 h 340"/>
                <a:gd name="T12" fmla="*/ 6 w 341"/>
                <a:gd name="T13" fmla="*/ 1 h 340"/>
                <a:gd name="T14" fmla="*/ 5 w 341"/>
                <a:gd name="T15" fmla="*/ 0 h 340"/>
                <a:gd name="T16" fmla="*/ 4 w 341"/>
                <a:gd name="T17" fmla="*/ 0 h 340"/>
                <a:gd name="T18" fmla="*/ 3 w 341"/>
                <a:gd name="T19" fmla="*/ 1 h 340"/>
                <a:gd name="T20" fmla="*/ 2 w 341"/>
                <a:gd name="T21" fmla="*/ 1 h 340"/>
                <a:gd name="T22" fmla="*/ 1 w 341"/>
                <a:gd name="T23" fmla="*/ 2 h 340"/>
                <a:gd name="T24" fmla="*/ 1 w 341"/>
                <a:gd name="T25" fmla="*/ 2 h 340"/>
                <a:gd name="T26" fmla="*/ 0 w 341"/>
                <a:gd name="T27" fmla="*/ 3 h 340"/>
                <a:gd name="T28" fmla="*/ 0 w 341"/>
                <a:gd name="T29" fmla="*/ 4 h 340"/>
                <a:gd name="T30" fmla="*/ 0 w 341"/>
                <a:gd name="T31" fmla="*/ 5 h 340"/>
                <a:gd name="T32" fmla="*/ 0 w 341"/>
                <a:gd name="T33" fmla="*/ 6 h 340"/>
                <a:gd name="T34" fmla="*/ 0 w 341"/>
                <a:gd name="T35" fmla="*/ 7 h 340"/>
                <a:gd name="T36" fmla="*/ 0 w 341"/>
                <a:gd name="T37" fmla="*/ 8 h 340"/>
                <a:gd name="T38" fmla="*/ 1 w 341"/>
                <a:gd name="T39" fmla="*/ 9 h 340"/>
                <a:gd name="T40" fmla="*/ 1 w 341"/>
                <a:gd name="T41" fmla="*/ 10 h 340"/>
                <a:gd name="T42" fmla="*/ 2 w 341"/>
                <a:gd name="T43" fmla="*/ 10 h 340"/>
                <a:gd name="T44" fmla="*/ 3 w 341"/>
                <a:gd name="T45" fmla="*/ 11 h 340"/>
                <a:gd name="T46" fmla="*/ 4 w 341"/>
                <a:gd name="T47" fmla="*/ 11 h 340"/>
                <a:gd name="T48" fmla="*/ 5 w 341"/>
                <a:gd name="T49" fmla="*/ 11 h 340"/>
                <a:gd name="T50" fmla="*/ 6 w 341"/>
                <a:gd name="T51" fmla="*/ 11 h 340"/>
                <a:gd name="T52" fmla="*/ 7 w 341"/>
                <a:gd name="T53" fmla="*/ 10 h 340"/>
                <a:gd name="T54" fmla="*/ 8 w 341"/>
                <a:gd name="T55" fmla="*/ 10 h 340"/>
                <a:gd name="T56" fmla="*/ 9 w 341"/>
                <a:gd name="T57" fmla="*/ 9 h 340"/>
                <a:gd name="T58" fmla="*/ 10 w 341"/>
                <a:gd name="T59" fmla="*/ 8 h 340"/>
                <a:gd name="T60" fmla="*/ 10 w 341"/>
                <a:gd name="T61" fmla="*/ 7 h 340"/>
                <a:gd name="T62" fmla="*/ 10 w 341"/>
                <a:gd name="T63" fmla="*/ 6 h 340"/>
                <a:gd name="T64" fmla="*/ 10 w 341"/>
                <a:gd name="T65" fmla="*/ 6 h 3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41"/>
                <a:gd name="T100" fmla="*/ 0 h 340"/>
                <a:gd name="T101" fmla="*/ 341 w 341"/>
                <a:gd name="T102" fmla="*/ 340 h 34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41" h="340">
                  <a:moveTo>
                    <a:pt x="341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7" y="103"/>
                  </a:lnTo>
                  <a:lnTo>
                    <a:pt x="320" y="88"/>
                  </a:lnTo>
                  <a:lnTo>
                    <a:pt x="311" y="74"/>
                  </a:lnTo>
                  <a:lnTo>
                    <a:pt x="301" y="61"/>
                  </a:lnTo>
                  <a:lnTo>
                    <a:pt x="291" y="48"/>
                  </a:lnTo>
                  <a:lnTo>
                    <a:pt x="278" y="38"/>
                  </a:lnTo>
                  <a:lnTo>
                    <a:pt x="266" y="28"/>
                  </a:lnTo>
                  <a:lnTo>
                    <a:pt x="251" y="20"/>
                  </a:lnTo>
                  <a:lnTo>
                    <a:pt x="236" y="12"/>
                  </a:lnTo>
                  <a:lnTo>
                    <a:pt x="221" y="6"/>
                  </a:lnTo>
                  <a:lnTo>
                    <a:pt x="205" y="3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3"/>
                  </a:lnTo>
                  <a:lnTo>
                    <a:pt x="119" y="6"/>
                  </a:lnTo>
                  <a:lnTo>
                    <a:pt x="104" y="12"/>
                  </a:lnTo>
                  <a:lnTo>
                    <a:pt x="89" y="20"/>
                  </a:lnTo>
                  <a:lnTo>
                    <a:pt x="75" y="28"/>
                  </a:lnTo>
                  <a:lnTo>
                    <a:pt x="62" y="38"/>
                  </a:lnTo>
                  <a:lnTo>
                    <a:pt x="50" y="48"/>
                  </a:lnTo>
                  <a:lnTo>
                    <a:pt x="39" y="61"/>
                  </a:lnTo>
                  <a:lnTo>
                    <a:pt x="29" y="74"/>
                  </a:lnTo>
                  <a:lnTo>
                    <a:pt x="21" y="88"/>
                  </a:lnTo>
                  <a:lnTo>
                    <a:pt x="13" y="103"/>
                  </a:lnTo>
                  <a:lnTo>
                    <a:pt x="7" y="119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187"/>
                  </a:lnTo>
                  <a:lnTo>
                    <a:pt x="4" y="204"/>
                  </a:lnTo>
                  <a:lnTo>
                    <a:pt x="7" y="220"/>
                  </a:lnTo>
                  <a:lnTo>
                    <a:pt x="13" y="235"/>
                  </a:lnTo>
                  <a:lnTo>
                    <a:pt x="21" y="250"/>
                  </a:lnTo>
                  <a:lnTo>
                    <a:pt x="29" y="264"/>
                  </a:lnTo>
                  <a:lnTo>
                    <a:pt x="39" y="277"/>
                  </a:lnTo>
                  <a:lnTo>
                    <a:pt x="50" y="290"/>
                  </a:lnTo>
                  <a:lnTo>
                    <a:pt x="62" y="300"/>
                  </a:lnTo>
                  <a:lnTo>
                    <a:pt x="75" y="310"/>
                  </a:lnTo>
                  <a:lnTo>
                    <a:pt x="89" y="318"/>
                  </a:lnTo>
                  <a:lnTo>
                    <a:pt x="104" y="326"/>
                  </a:lnTo>
                  <a:lnTo>
                    <a:pt x="119" y="332"/>
                  </a:lnTo>
                  <a:lnTo>
                    <a:pt x="135" y="335"/>
                  </a:lnTo>
                  <a:lnTo>
                    <a:pt x="152" y="339"/>
                  </a:lnTo>
                  <a:lnTo>
                    <a:pt x="171" y="340"/>
                  </a:lnTo>
                  <a:lnTo>
                    <a:pt x="188" y="339"/>
                  </a:lnTo>
                  <a:lnTo>
                    <a:pt x="205" y="335"/>
                  </a:lnTo>
                  <a:lnTo>
                    <a:pt x="221" y="332"/>
                  </a:lnTo>
                  <a:lnTo>
                    <a:pt x="236" y="326"/>
                  </a:lnTo>
                  <a:lnTo>
                    <a:pt x="251" y="318"/>
                  </a:lnTo>
                  <a:lnTo>
                    <a:pt x="266" y="310"/>
                  </a:lnTo>
                  <a:lnTo>
                    <a:pt x="278" y="300"/>
                  </a:lnTo>
                  <a:lnTo>
                    <a:pt x="291" y="290"/>
                  </a:lnTo>
                  <a:lnTo>
                    <a:pt x="301" y="277"/>
                  </a:lnTo>
                  <a:lnTo>
                    <a:pt x="311" y="264"/>
                  </a:lnTo>
                  <a:lnTo>
                    <a:pt x="320" y="250"/>
                  </a:lnTo>
                  <a:lnTo>
                    <a:pt x="327" y="235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1" y="170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5" name="Freeform 14"/>
            <p:cNvSpPr>
              <a:spLocks/>
            </p:cNvSpPr>
            <p:nvPr/>
          </p:nvSpPr>
          <p:spPr bwMode="auto">
            <a:xfrm>
              <a:off x="2812" y="2414"/>
              <a:ext cx="136" cy="136"/>
            </a:xfrm>
            <a:custGeom>
              <a:avLst/>
              <a:gdLst>
                <a:gd name="T0" fmla="*/ 8 w 273"/>
                <a:gd name="T1" fmla="*/ 5 h 272"/>
                <a:gd name="T2" fmla="*/ 8 w 273"/>
                <a:gd name="T3" fmla="*/ 4 h 272"/>
                <a:gd name="T4" fmla="*/ 8 w 273"/>
                <a:gd name="T5" fmla="*/ 4 h 272"/>
                <a:gd name="T6" fmla="*/ 8 w 273"/>
                <a:gd name="T7" fmla="*/ 3 h 272"/>
                <a:gd name="T8" fmla="*/ 8 w 273"/>
                <a:gd name="T9" fmla="*/ 3 h 272"/>
                <a:gd name="T10" fmla="*/ 8 w 273"/>
                <a:gd name="T11" fmla="*/ 3 h 272"/>
                <a:gd name="T12" fmla="*/ 7 w 273"/>
                <a:gd name="T13" fmla="*/ 2 h 272"/>
                <a:gd name="T14" fmla="*/ 7 w 273"/>
                <a:gd name="T15" fmla="*/ 2 h 272"/>
                <a:gd name="T16" fmla="*/ 6 w 273"/>
                <a:gd name="T17" fmla="*/ 1 h 272"/>
                <a:gd name="T18" fmla="*/ 6 w 273"/>
                <a:gd name="T19" fmla="*/ 1 h 272"/>
                <a:gd name="T20" fmla="*/ 5 w 273"/>
                <a:gd name="T21" fmla="*/ 1 h 272"/>
                <a:gd name="T22" fmla="*/ 5 w 273"/>
                <a:gd name="T23" fmla="*/ 1 h 272"/>
                <a:gd name="T24" fmla="*/ 5 w 273"/>
                <a:gd name="T25" fmla="*/ 1 h 272"/>
                <a:gd name="T26" fmla="*/ 4 w 273"/>
                <a:gd name="T27" fmla="*/ 0 h 272"/>
                <a:gd name="T28" fmla="*/ 4 w 273"/>
                <a:gd name="T29" fmla="*/ 0 h 272"/>
                <a:gd name="T30" fmla="*/ 3 w 273"/>
                <a:gd name="T31" fmla="*/ 0 h 272"/>
                <a:gd name="T32" fmla="*/ 3 w 273"/>
                <a:gd name="T33" fmla="*/ 1 h 272"/>
                <a:gd name="T34" fmla="*/ 3 w 273"/>
                <a:gd name="T35" fmla="*/ 1 h 272"/>
                <a:gd name="T36" fmla="*/ 2 w 273"/>
                <a:gd name="T37" fmla="*/ 1 h 272"/>
                <a:gd name="T38" fmla="*/ 2 w 273"/>
                <a:gd name="T39" fmla="*/ 1 h 272"/>
                <a:gd name="T40" fmla="*/ 1 w 273"/>
                <a:gd name="T41" fmla="*/ 1 h 272"/>
                <a:gd name="T42" fmla="*/ 1 w 273"/>
                <a:gd name="T43" fmla="*/ 2 h 272"/>
                <a:gd name="T44" fmla="*/ 0 w 273"/>
                <a:gd name="T45" fmla="*/ 2 h 272"/>
                <a:gd name="T46" fmla="*/ 0 w 273"/>
                <a:gd name="T47" fmla="*/ 3 h 272"/>
                <a:gd name="T48" fmla="*/ 0 w 273"/>
                <a:gd name="T49" fmla="*/ 3 h 272"/>
                <a:gd name="T50" fmla="*/ 0 w 273"/>
                <a:gd name="T51" fmla="*/ 3 h 272"/>
                <a:gd name="T52" fmla="*/ 0 w 273"/>
                <a:gd name="T53" fmla="*/ 4 h 272"/>
                <a:gd name="T54" fmla="*/ 0 w 273"/>
                <a:gd name="T55" fmla="*/ 4 h 272"/>
                <a:gd name="T56" fmla="*/ 0 w 273"/>
                <a:gd name="T57" fmla="*/ 5 h 272"/>
                <a:gd name="T58" fmla="*/ 0 w 273"/>
                <a:gd name="T59" fmla="*/ 5 h 272"/>
                <a:gd name="T60" fmla="*/ 0 w 273"/>
                <a:gd name="T61" fmla="*/ 6 h 272"/>
                <a:gd name="T62" fmla="*/ 0 w 273"/>
                <a:gd name="T63" fmla="*/ 6 h 272"/>
                <a:gd name="T64" fmla="*/ 0 w 273"/>
                <a:gd name="T65" fmla="*/ 6 h 272"/>
                <a:gd name="T66" fmla="*/ 0 w 273"/>
                <a:gd name="T67" fmla="*/ 7 h 272"/>
                <a:gd name="T68" fmla="*/ 0 w 273"/>
                <a:gd name="T69" fmla="*/ 7 h 272"/>
                <a:gd name="T70" fmla="*/ 1 w 273"/>
                <a:gd name="T71" fmla="*/ 8 h 272"/>
                <a:gd name="T72" fmla="*/ 1 w 273"/>
                <a:gd name="T73" fmla="*/ 8 h 272"/>
                <a:gd name="T74" fmla="*/ 2 w 273"/>
                <a:gd name="T75" fmla="*/ 8 h 272"/>
                <a:gd name="T76" fmla="*/ 2 w 273"/>
                <a:gd name="T77" fmla="*/ 9 h 272"/>
                <a:gd name="T78" fmla="*/ 3 w 273"/>
                <a:gd name="T79" fmla="*/ 9 h 272"/>
                <a:gd name="T80" fmla="*/ 3 w 273"/>
                <a:gd name="T81" fmla="*/ 9 h 272"/>
                <a:gd name="T82" fmla="*/ 3 w 273"/>
                <a:gd name="T83" fmla="*/ 9 h 272"/>
                <a:gd name="T84" fmla="*/ 4 w 273"/>
                <a:gd name="T85" fmla="*/ 9 h 272"/>
                <a:gd name="T86" fmla="*/ 4 w 273"/>
                <a:gd name="T87" fmla="*/ 9 h 272"/>
                <a:gd name="T88" fmla="*/ 5 w 273"/>
                <a:gd name="T89" fmla="*/ 9 h 272"/>
                <a:gd name="T90" fmla="*/ 5 w 273"/>
                <a:gd name="T91" fmla="*/ 9 h 272"/>
                <a:gd name="T92" fmla="*/ 5 w 273"/>
                <a:gd name="T93" fmla="*/ 9 h 272"/>
                <a:gd name="T94" fmla="*/ 6 w 273"/>
                <a:gd name="T95" fmla="*/ 8 h 272"/>
                <a:gd name="T96" fmla="*/ 6 w 273"/>
                <a:gd name="T97" fmla="*/ 8 h 272"/>
                <a:gd name="T98" fmla="*/ 7 w 273"/>
                <a:gd name="T99" fmla="*/ 8 h 272"/>
                <a:gd name="T100" fmla="*/ 7 w 273"/>
                <a:gd name="T101" fmla="*/ 7 h 272"/>
                <a:gd name="T102" fmla="*/ 8 w 273"/>
                <a:gd name="T103" fmla="*/ 7 h 272"/>
                <a:gd name="T104" fmla="*/ 8 w 273"/>
                <a:gd name="T105" fmla="*/ 6 h 272"/>
                <a:gd name="T106" fmla="*/ 8 w 273"/>
                <a:gd name="T107" fmla="*/ 6 h 272"/>
                <a:gd name="T108" fmla="*/ 8 w 273"/>
                <a:gd name="T109" fmla="*/ 6 h 272"/>
                <a:gd name="T110" fmla="*/ 8 w 273"/>
                <a:gd name="T111" fmla="*/ 5 h 272"/>
                <a:gd name="T112" fmla="*/ 8 w 273"/>
                <a:gd name="T113" fmla="*/ 5 h 272"/>
                <a:gd name="T114" fmla="*/ 8 w 273"/>
                <a:gd name="T115" fmla="*/ 5 h 27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73"/>
                <a:gd name="T175" fmla="*/ 0 h 272"/>
                <a:gd name="T176" fmla="*/ 273 w 273"/>
                <a:gd name="T177" fmla="*/ 272 h 27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73" h="272">
                  <a:moveTo>
                    <a:pt x="273" y="136"/>
                  </a:moveTo>
                  <a:lnTo>
                    <a:pt x="272" y="121"/>
                  </a:lnTo>
                  <a:lnTo>
                    <a:pt x="269" y="107"/>
                  </a:lnTo>
                  <a:lnTo>
                    <a:pt x="266" y="95"/>
                  </a:lnTo>
                  <a:lnTo>
                    <a:pt x="261" y="82"/>
                  </a:lnTo>
                  <a:lnTo>
                    <a:pt x="256" y="70"/>
                  </a:lnTo>
                  <a:lnTo>
                    <a:pt x="249" y="59"/>
                  </a:lnTo>
                  <a:lnTo>
                    <a:pt x="233" y="39"/>
                  </a:lnTo>
                  <a:lnTo>
                    <a:pt x="213" y="22"/>
                  </a:lnTo>
                  <a:lnTo>
                    <a:pt x="201" y="15"/>
                  </a:lnTo>
                  <a:lnTo>
                    <a:pt x="189" y="10"/>
                  </a:lnTo>
                  <a:lnTo>
                    <a:pt x="176" y="5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137" y="0"/>
                  </a:lnTo>
                  <a:lnTo>
                    <a:pt x="122" y="0"/>
                  </a:lnTo>
                  <a:lnTo>
                    <a:pt x="108" y="2"/>
                  </a:lnTo>
                  <a:lnTo>
                    <a:pt x="96" y="5"/>
                  </a:lnTo>
                  <a:lnTo>
                    <a:pt x="83" y="10"/>
                  </a:lnTo>
                  <a:lnTo>
                    <a:pt x="71" y="15"/>
                  </a:lnTo>
                  <a:lnTo>
                    <a:pt x="61" y="22"/>
                  </a:lnTo>
                  <a:lnTo>
                    <a:pt x="40" y="39"/>
                  </a:lnTo>
                  <a:lnTo>
                    <a:pt x="23" y="59"/>
                  </a:lnTo>
                  <a:lnTo>
                    <a:pt x="16" y="70"/>
                  </a:lnTo>
                  <a:lnTo>
                    <a:pt x="11" y="82"/>
                  </a:lnTo>
                  <a:lnTo>
                    <a:pt x="6" y="95"/>
                  </a:lnTo>
                  <a:lnTo>
                    <a:pt x="3" y="107"/>
                  </a:lnTo>
                  <a:lnTo>
                    <a:pt x="0" y="121"/>
                  </a:lnTo>
                  <a:lnTo>
                    <a:pt x="0" y="136"/>
                  </a:lnTo>
                  <a:lnTo>
                    <a:pt x="0" y="149"/>
                  </a:lnTo>
                  <a:lnTo>
                    <a:pt x="3" y="163"/>
                  </a:lnTo>
                  <a:lnTo>
                    <a:pt x="6" y="175"/>
                  </a:lnTo>
                  <a:lnTo>
                    <a:pt x="11" y="188"/>
                  </a:lnTo>
                  <a:lnTo>
                    <a:pt x="16" y="200"/>
                  </a:lnTo>
                  <a:lnTo>
                    <a:pt x="23" y="212"/>
                  </a:lnTo>
                  <a:lnTo>
                    <a:pt x="40" y="231"/>
                  </a:lnTo>
                  <a:lnTo>
                    <a:pt x="61" y="248"/>
                  </a:lnTo>
                  <a:lnTo>
                    <a:pt x="71" y="255"/>
                  </a:lnTo>
                  <a:lnTo>
                    <a:pt x="83" y="260"/>
                  </a:lnTo>
                  <a:lnTo>
                    <a:pt x="96" y="265"/>
                  </a:lnTo>
                  <a:lnTo>
                    <a:pt x="108" y="268"/>
                  </a:lnTo>
                  <a:lnTo>
                    <a:pt x="122" y="271"/>
                  </a:lnTo>
                  <a:lnTo>
                    <a:pt x="137" y="272"/>
                  </a:lnTo>
                  <a:lnTo>
                    <a:pt x="150" y="271"/>
                  </a:lnTo>
                  <a:lnTo>
                    <a:pt x="164" y="268"/>
                  </a:lnTo>
                  <a:lnTo>
                    <a:pt x="176" y="265"/>
                  </a:lnTo>
                  <a:lnTo>
                    <a:pt x="189" y="260"/>
                  </a:lnTo>
                  <a:lnTo>
                    <a:pt x="201" y="255"/>
                  </a:lnTo>
                  <a:lnTo>
                    <a:pt x="213" y="248"/>
                  </a:lnTo>
                  <a:lnTo>
                    <a:pt x="233" y="231"/>
                  </a:lnTo>
                  <a:lnTo>
                    <a:pt x="249" y="212"/>
                  </a:lnTo>
                  <a:lnTo>
                    <a:pt x="256" y="200"/>
                  </a:lnTo>
                  <a:lnTo>
                    <a:pt x="261" y="188"/>
                  </a:lnTo>
                  <a:lnTo>
                    <a:pt x="266" y="175"/>
                  </a:lnTo>
                  <a:lnTo>
                    <a:pt x="269" y="163"/>
                  </a:lnTo>
                  <a:lnTo>
                    <a:pt x="272" y="149"/>
                  </a:lnTo>
                  <a:lnTo>
                    <a:pt x="273" y="136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Freeform 15"/>
            <p:cNvSpPr>
              <a:spLocks/>
            </p:cNvSpPr>
            <p:nvPr/>
          </p:nvSpPr>
          <p:spPr bwMode="auto">
            <a:xfrm>
              <a:off x="2795" y="1754"/>
              <a:ext cx="170" cy="170"/>
            </a:xfrm>
            <a:custGeom>
              <a:avLst/>
              <a:gdLst>
                <a:gd name="T0" fmla="*/ 10 w 341"/>
                <a:gd name="T1" fmla="*/ 4 h 341"/>
                <a:gd name="T2" fmla="*/ 10 w 341"/>
                <a:gd name="T3" fmla="*/ 3 h 341"/>
                <a:gd name="T4" fmla="*/ 10 w 341"/>
                <a:gd name="T5" fmla="*/ 2 h 341"/>
                <a:gd name="T6" fmla="*/ 9 w 341"/>
                <a:gd name="T7" fmla="*/ 1 h 341"/>
                <a:gd name="T8" fmla="*/ 8 w 341"/>
                <a:gd name="T9" fmla="*/ 1 h 341"/>
                <a:gd name="T10" fmla="*/ 7 w 341"/>
                <a:gd name="T11" fmla="*/ 0 h 341"/>
                <a:gd name="T12" fmla="*/ 6 w 341"/>
                <a:gd name="T13" fmla="*/ 0 h 341"/>
                <a:gd name="T14" fmla="*/ 5 w 341"/>
                <a:gd name="T15" fmla="*/ 0 h 341"/>
                <a:gd name="T16" fmla="*/ 4 w 341"/>
                <a:gd name="T17" fmla="*/ 0 h 341"/>
                <a:gd name="T18" fmla="*/ 3 w 341"/>
                <a:gd name="T19" fmla="*/ 0 h 341"/>
                <a:gd name="T20" fmla="*/ 2 w 341"/>
                <a:gd name="T21" fmla="*/ 0 h 341"/>
                <a:gd name="T22" fmla="*/ 1 w 341"/>
                <a:gd name="T23" fmla="*/ 1 h 341"/>
                <a:gd name="T24" fmla="*/ 1 w 341"/>
                <a:gd name="T25" fmla="*/ 1 h 341"/>
                <a:gd name="T26" fmla="*/ 0 w 341"/>
                <a:gd name="T27" fmla="*/ 2 h 341"/>
                <a:gd name="T28" fmla="*/ 0 w 341"/>
                <a:gd name="T29" fmla="*/ 3 h 341"/>
                <a:gd name="T30" fmla="*/ 0 w 341"/>
                <a:gd name="T31" fmla="*/ 4 h 341"/>
                <a:gd name="T32" fmla="*/ 0 w 341"/>
                <a:gd name="T33" fmla="*/ 5 h 341"/>
                <a:gd name="T34" fmla="*/ 0 w 341"/>
                <a:gd name="T35" fmla="*/ 6 h 341"/>
                <a:gd name="T36" fmla="*/ 0 w 341"/>
                <a:gd name="T37" fmla="*/ 7 h 341"/>
                <a:gd name="T38" fmla="*/ 1 w 341"/>
                <a:gd name="T39" fmla="*/ 8 h 341"/>
                <a:gd name="T40" fmla="*/ 1 w 341"/>
                <a:gd name="T41" fmla="*/ 9 h 341"/>
                <a:gd name="T42" fmla="*/ 2 w 341"/>
                <a:gd name="T43" fmla="*/ 10 h 341"/>
                <a:gd name="T44" fmla="*/ 3 w 341"/>
                <a:gd name="T45" fmla="*/ 10 h 341"/>
                <a:gd name="T46" fmla="*/ 4 w 341"/>
                <a:gd name="T47" fmla="*/ 10 h 341"/>
                <a:gd name="T48" fmla="*/ 5 w 341"/>
                <a:gd name="T49" fmla="*/ 10 h 341"/>
                <a:gd name="T50" fmla="*/ 6 w 341"/>
                <a:gd name="T51" fmla="*/ 10 h 341"/>
                <a:gd name="T52" fmla="*/ 7 w 341"/>
                <a:gd name="T53" fmla="*/ 10 h 341"/>
                <a:gd name="T54" fmla="*/ 8 w 341"/>
                <a:gd name="T55" fmla="*/ 9 h 341"/>
                <a:gd name="T56" fmla="*/ 9 w 341"/>
                <a:gd name="T57" fmla="*/ 8 h 341"/>
                <a:gd name="T58" fmla="*/ 10 w 341"/>
                <a:gd name="T59" fmla="*/ 7 h 341"/>
                <a:gd name="T60" fmla="*/ 10 w 341"/>
                <a:gd name="T61" fmla="*/ 6 h 341"/>
                <a:gd name="T62" fmla="*/ 10 w 341"/>
                <a:gd name="T63" fmla="*/ 5 h 34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1"/>
                <a:gd name="T98" fmla="*/ 341 w 341"/>
                <a:gd name="T99" fmla="*/ 341 h 34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1">
                  <a:moveTo>
                    <a:pt x="341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7" y="104"/>
                  </a:lnTo>
                  <a:lnTo>
                    <a:pt x="320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1" y="50"/>
                  </a:lnTo>
                  <a:lnTo>
                    <a:pt x="278" y="39"/>
                  </a:lnTo>
                  <a:lnTo>
                    <a:pt x="266" y="29"/>
                  </a:lnTo>
                  <a:lnTo>
                    <a:pt x="251" y="21"/>
                  </a:lnTo>
                  <a:lnTo>
                    <a:pt x="236" y="13"/>
                  </a:lnTo>
                  <a:lnTo>
                    <a:pt x="221" y="7"/>
                  </a:lnTo>
                  <a:lnTo>
                    <a:pt x="205" y="4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4"/>
                  </a:lnTo>
                  <a:lnTo>
                    <a:pt x="119" y="7"/>
                  </a:lnTo>
                  <a:lnTo>
                    <a:pt x="104" y="13"/>
                  </a:lnTo>
                  <a:lnTo>
                    <a:pt x="89" y="21"/>
                  </a:lnTo>
                  <a:lnTo>
                    <a:pt x="75" y="29"/>
                  </a:lnTo>
                  <a:lnTo>
                    <a:pt x="62" y="39"/>
                  </a:lnTo>
                  <a:lnTo>
                    <a:pt x="50" y="50"/>
                  </a:lnTo>
                  <a:lnTo>
                    <a:pt x="39" y="62"/>
                  </a:lnTo>
                  <a:lnTo>
                    <a:pt x="29" y="75"/>
                  </a:lnTo>
                  <a:lnTo>
                    <a:pt x="21" y="89"/>
                  </a:lnTo>
                  <a:lnTo>
                    <a:pt x="13" y="104"/>
                  </a:lnTo>
                  <a:lnTo>
                    <a:pt x="7" y="119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187"/>
                  </a:lnTo>
                  <a:lnTo>
                    <a:pt x="4" y="204"/>
                  </a:lnTo>
                  <a:lnTo>
                    <a:pt x="7" y="220"/>
                  </a:lnTo>
                  <a:lnTo>
                    <a:pt x="13" y="236"/>
                  </a:lnTo>
                  <a:lnTo>
                    <a:pt x="21" y="251"/>
                  </a:lnTo>
                  <a:lnTo>
                    <a:pt x="29" y="266"/>
                  </a:lnTo>
                  <a:lnTo>
                    <a:pt x="39" y="278"/>
                  </a:lnTo>
                  <a:lnTo>
                    <a:pt x="50" y="291"/>
                  </a:lnTo>
                  <a:lnTo>
                    <a:pt x="62" y="301"/>
                  </a:lnTo>
                  <a:lnTo>
                    <a:pt x="75" y="311"/>
                  </a:lnTo>
                  <a:lnTo>
                    <a:pt x="89" y="320"/>
                  </a:lnTo>
                  <a:lnTo>
                    <a:pt x="104" y="327"/>
                  </a:lnTo>
                  <a:lnTo>
                    <a:pt x="119" y="333"/>
                  </a:lnTo>
                  <a:lnTo>
                    <a:pt x="135" y="337"/>
                  </a:lnTo>
                  <a:lnTo>
                    <a:pt x="152" y="339"/>
                  </a:lnTo>
                  <a:lnTo>
                    <a:pt x="171" y="341"/>
                  </a:lnTo>
                  <a:lnTo>
                    <a:pt x="188" y="339"/>
                  </a:lnTo>
                  <a:lnTo>
                    <a:pt x="205" y="337"/>
                  </a:lnTo>
                  <a:lnTo>
                    <a:pt x="221" y="333"/>
                  </a:lnTo>
                  <a:lnTo>
                    <a:pt x="236" y="327"/>
                  </a:lnTo>
                  <a:lnTo>
                    <a:pt x="251" y="320"/>
                  </a:lnTo>
                  <a:lnTo>
                    <a:pt x="266" y="311"/>
                  </a:lnTo>
                  <a:lnTo>
                    <a:pt x="278" y="301"/>
                  </a:lnTo>
                  <a:lnTo>
                    <a:pt x="291" y="291"/>
                  </a:lnTo>
                  <a:lnTo>
                    <a:pt x="301" y="278"/>
                  </a:lnTo>
                  <a:lnTo>
                    <a:pt x="311" y="266"/>
                  </a:lnTo>
                  <a:lnTo>
                    <a:pt x="320" y="251"/>
                  </a:lnTo>
                  <a:lnTo>
                    <a:pt x="327" y="236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1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7" name="Freeform 16"/>
            <p:cNvSpPr>
              <a:spLocks/>
            </p:cNvSpPr>
            <p:nvPr/>
          </p:nvSpPr>
          <p:spPr bwMode="auto">
            <a:xfrm>
              <a:off x="2795" y="1754"/>
              <a:ext cx="170" cy="170"/>
            </a:xfrm>
            <a:custGeom>
              <a:avLst/>
              <a:gdLst>
                <a:gd name="T0" fmla="*/ 10 w 341"/>
                <a:gd name="T1" fmla="*/ 4 h 341"/>
                <a:gd name="T2" fmla="*/ 10 w 341"/>
                <a:gd name="T3" fmla="*/ 3 h 341"/>
                <a:gd name="T4" fmla="*/ 10 w 341"/>
                <a:gd name="T5" fmla="*/ 2 h 341"/>
                <a:gd name="T6" fmla="*/ 9 w 341"/>
                <a:gd name="T7" fmla="*/ 1 h 341"/>
                <a:gd name="T8" fmla="*/ 8 w 341"/>
                <a:gd name="T9" fmla="*/ 1 h 341"/>
                <a:gd name="T10" fmla="*/ 7 w 341"/>
                <a:gd name="T11" fmla="*/ 0 h 341"/>
                <a:gd name="T12" fmla="*/ 6 w 341"/>
                <a:gd name="T13" fmla="*/ 0 h 341"/>
                <a:gd name="T14" fmla="*/ 5 w 341"/>
                <a:gd name="T15" fmla="*/ 0 h 341"/>
                <a:gd name="T16" fmla="*/ 4 w 341"/>
                <a:gd name="T17" fmla="*/ 0 h 341"/>
                <a:gd name="T18" fmla="*/ 3 w 341"/>
                <a:gd name="T19" fmla="*/ 0 h 341"/>
                <a:gd name="T20" fmla="*/ 2 w 341"/>
                <a:gd name="T21" fmla="*/ 0 h 341"/>
                <a:gd name="T22" fmla="*/ 1 w 341"/>
                <a:gd name="T23" fmla="*/ 1 h 341"/>
                <a:gd name="T24" fmla="*/ 1 w 341"/>
                <a:gd name="T25" fmla="*/ 1 h 341"/>
                <a:gd name="T26" fmla="*/ 0 w 341"/>
                <a:gd name="T27" fmla="*/ 2 h 341"/>
                <a:gd name="T28" fmla="*/ 0 w 341"/>
                <a:gd name="T29" fmla="*/ 3 h 341"/>
                <a:gd name="T30" fmla="*/ 0 w 341"/>
                <a:gd name="T31" fmla="*/ 4 h 341"/>
                <a:gd name="T32" fmla="*/ 0 w 341"/>
                <a:gd name="T33" fmla="*/ 5 h 341"/>
                <a:gd name="T34" fmla="*/ 0 w 341"/>
                <a:gd name="T35" fmla="*/ 6 h 341"/>
                <a:gd name="T36" fmla="*/ 0 w 341"/>
                <a:gd name="T37" fmla="*/ 7 h 341"/>
                <a:gd name="T38" fmla="*/ 1 w 341"/>
                <a:gd name="T39" fmla="*/ 8 h 341"/>
                <a:gd name="T40" fmla="*/ 1 w 341"/>
                <a:gd name="T41" fmla="*/ 9 h 341"/>
                <a:gd name="T42" fmla="*/ 2 w 341"/>
                <a:gd name="T43" fmla="*/ 10 h 341"/>
                <a:gd name="T44" fmla="*/ 3 w 341"/>
                <a:gd name="T45" fmla="*/ 10 h 341"/>
                <a:gd name="T46" fmla="*/ 4 w 341"/>
                <a:gd name="T47" fmla="*/ 10 h 341"/>
                <a:gd name="T48" fmla="*/ 5 w 341"/>
                <a:gd name="T49" fmla="*/ 10 h 341"/>
                <a:gd name="T50" fmla="*/ 6 w 341"/>
                <a:gd name="T51" fmla="*/ 10 h 341"/>
                <a:gd name="T52" fmla="*/ 7 w 341"/>
                <a:gd name="T53" fmla="*/ 10 h 341"/>
                <a:gd name="T54" fmla="*/ 8 w 341"/>
                <a:gd name="T55" fmla="*/ 9 h 341"/>
                <a:gd name="T56" fmla="*/ 9 w 341"/>
                <a:gd name="T57" fmla="*/ 8 h 341"/>
                <a:gd name="T58" fmla="*/ 10 w 341"/>
                <a:gd name="T59" fmla="*/ 7 h 341"/>
                <a:gd name="T60" fmla="*/ 10 w 341"/>
                <a:gd name="T61" fmla="*/ 6 h 341"/>
                <a:gd name="T62" fmla="*/ 10 w 341"/>
                <a:gd name="T63" fmla="*/ 5 h 34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1"/>
                <a:gd name="T98" fmla="*/ 341 w 341"/>
                <a:gd name="T99" fmla="*/ 341 h 34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1">
                  <a:moveTo>
                    <a:pt x="341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7" y="104"/>
                  </a:lnTo>
                  <a:lnTo>
                    <a:pt x="320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1" y="50"/>
                  </a:lnTo>
                  <a:lnTo>
                    <a:pt x="278" y="39"/>
                  </a:lnTo>
                  <a:lnTo>
                    <a:pt x="266" y="29"/>
                  </a:lnTo>
                  <a:lnTo>
                    <a:pt x="251" y="21"/>
                  </a:lnTo>
                  <a:lnTo>
                    <a:pt x="236" y="13"/>
                  </a:lnTo>
                  <a:lnTo>
                    <a:pt x="221" y="7"/>
                  </a:lnTo>
                  <a:lnTo>
                    <a:pt x="205" y="4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4"/>
                  </a:lnTo>
                  <a:lnTo>
                    <a:pt x="119" y="7"/>
                  </a:lnTo>
                  <a:lnTo>
                    <a:pt x="104" y="13"/>
                  </a:lnTo>
                  <a:lnTo>
                    <a:pt x="89" y="21"/>
                  </a:lnTo>
                  <a:lnTo>
                    <a:pt x="75" y="29"/>
                  </a:lnTo>
                  <a:lnTo>
                    <a:pt x="62" y="39"/>
                  </a:lnTo>
                  <a:lnTo>
                    <a:pt x="50" y="50"/>
                  </a:lnTo>
                  <a:lnTo>
                    <a:pt x="39" y="62"/>
                  </a:lnTo>
                  <a:lnTo>
                    <a:pt x="29" y="75"/>
                  </a:lnTo>
                  <a:lnTo>
                    <a:pt x="21" y="89"/>
                  </a:lnTo>
                  <a:lnTo>
                    <a:pt x="13" y="104"/>
                  </a:lnTo>
                  <a:lnTo>
                    <a:pt x="7" y="119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187"/>
                  </a:lnTo>
                  <a:lnTo>
                    <a:pt x="4" y="204"/>
                  </a:lnTo>
                  <a:lnTo>
                    <a:pt x="7" y="220"/>
                  </a:lnTo>
                  <a:lnTo>
                    <a:pt x="13" y="236"/>
                  </a:lnTo>
                  <a:lnTo>
                    <a:pt x="21" y="251"/>
                  </a:lnTo>
                  <a:lnTo>
                    <a:pt x="29" y="266"/>
                  </a:lnTo>
                  <a:lnTo>
                    <a:pt x="39" y="278"/>
                  </a:lnTo>
                  <a:lnTo>
                    <a:pt x="50" y="291"/>
                  </a:lnTo>
                  <a:lnTo>
                    <a:pt x="62" y="301"/>
                  </a:lnTo>
                  <a:lnTo>
                    <a:pt x="75" y="311"/>
                  </a:lnTo>
                  <a:lnTo>
                    <a:pt x="89" y="320"/>
                  </a:lnTo>
                  <a:lnTo>
                    <a:pt x="104" y="327"/>
                  </a:lnTo>
                  <a:lnTo>
                    <a:pt x="119" y="333"/>
                  </a:lnTo>
                  <a:lnTo>
                    <a:pt x="135" y="337"/>
                  </a:lnTo>
                  <a:lnTo>
                    <a:pt x="152" y="339"/>
                  </a:lnTo>
                  <a:lnTo>
                    <a:pt x="171" y="341"/>
                  </a:lnTo>
                  <a:lnTo>
                    <a:pt x="188" y="339"/>
                  </a:lnTo>
                  <a:lnTo>
                    <a:pt x="205" y="337"/>
                  </a:lnTo>
                  <a:lnTo>
                    <a:pt x="221" y="333"/>
                  </a:lnTo>
                  <a:lnTo>
                    <a:pt x="236" y="327"/>
                  </a:lnTo>
                  <a:lnTo>
                    <a:pt x="251" y="320"/>
                  </a:lnTo>
                  <a:lnTo>
                    <a:pt x="266" y="311"/>
                  </a:lnTo>
                  <a:lnTo>
                    <a:pt x="278" y="301"/>
                  </a:lnTo>
                  <a:lnTo>
                    <a:pt x="291" y="291"/>
                  </a:lnTo>
                  <a:lnTo>
                    <a:pt x="301" y="278"/>
                  </a:lnTo>
                  <a:lnTo>
                    <a:pt x="311" y="266"/>
                  </a:lnTo>
                  <a:lnTo>
                    <a:pt x="320" y="251"/>
                  </a:lnTo>
                  <a:lnTo>
                    <a:pt x="327" y="236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1" y="170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9" name="Text Box 9"/>
          <p:cNvSpPr txBox="1">
            <a:spLocks noChangeArrowheads="1"/>
          </p:cNvSpPr>
          <p:nvPr/>
        </p:nvSpPr>
        <p:spPr bwMode="auto">
          <a:xfrm>
            <a:off x="6299200" y="3727450"/>
            <a:ext cx="1231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49" tIns="37874" rIns="75749" bIns="37874" anchor="ctr"/>
          <a:lstStyle>
            <a:lvl1pPr>
              <a:spcBef>
                <a:spcPct val="20000"/>
              </a:spcBef>
              <a:buClr>
                <a:srgbClr val="B1B1B1"/>
              </a:buClr>
              <a:buChar char="•"/>
              <a:defRPr sz="2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lr>
                <a:srgbClr val="B1B1B1"/>
              </a:buClr>
              <a:buChar char="–"/>
              <a:defRPr sz="20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lr>
                <a:srgbClr val="B1B1B1"/>
              </a:buClr>
              <a:buChar char="•"/>
              <a:defRPr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lr>
                <a:srgbClr val="B1B1B1"/>
              </a:buClr>
              <a:buChar char="–"/>
              <a:defRPr sz="16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en-US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start event</a:t>
            </a:r>
            <a:endParaRPr lang="en-US" altLang="en-US" sz="15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1270" name="Text Box 9"/>
          <p:cNvSpPr txBox="1">
            <a:spLocks noChangeArrowheads="1"/>
          </p:cNvSpPr>
          <p:nvPr/>
        </p:nvSpPr>
        <p:spPr bwMode="auto">
          <a:xfrm>
            <a:off x="6299200" y="4584700"/>
            <a:ext cx="1231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49" tIns="37874" rIns="75749" bIns="37874" anchor="ctr"/>
          <a:lstStyle>
            <a:lvl1pPr>
              <a:spcBef>
                <a:spcPct val="20000"/>
              </a:spcBef>
              <a:buClr>
                <a:srgbClr val="B1B1B1"/>
              </a:buClr>
              <a:buChar char="•"/>
              <a:defRPr sz="2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lr>
                <a:srgbClr val="B1B1B1"/>
              </a:buClr>
              <a:buChar char="–"/>
              <a:defRPr sz="20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lr>
                <a:srgbClr val="B1B1B1"/>
              </a:buClr>
              <a:buChar char="•"/>
              <a:defRPr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lr>
                <a:srgbClr val="B1B1B1"/>
              </a:buClr>
              <a:buChar char="–"/>
              <a:defRPr sz="16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en-US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intermediate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en-US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event</a:t>
            </a:r>
            <a:endParaRPr lang="en-US" altLang="en-US" sz="15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6299200" y="5441950"/>
            <a:ext cx="1231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49" tIns="37874" rIns="75749" bIns="37874" anchor="ctr"/>
          <a:lstStyle>
            <a:lvl1pPr>
              <a:spcBef>
                <a:spcPct val="20000"/>
              </a:spcBef>
              <a:buClr>
                <a:srgbClr val="B1B1B1"/>
              </a:buClr>
              <a:buChar char="•"/>
              <a:defRPr sz="2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lr>
                <a:srgbClr val="B1B1B1"/>
              </a:buClr>
              <a:buChar char="–"/>
              <a:defRPr sz="20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lr>
                <a:srgbClr val="B1B1B1"/>
              </a:buClr>
              <a:buChar char="•"/>
              <a:defRPr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lr>
                <a:srgbClr val="B1B1B1"/>
              </a:buClr>
              <a:buChar char="–"/>
              <a:defRPr sz="16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en-US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end event</a:t>
            </a:r>
            <a:endParaRPr lang="en-US" altLang="en-US" sz="15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1272" name="Group 21"/>
          <p:cNvGrpSpPr>
            <a:grpSpLocks noChangeAspect="1"/>
          </p:cNvGrpSpPr>
          <p:nvPr/>
        </p:nvGrpSpPr>
        <p:grpSpPr bwMode="auto">
          <a:xfrm>
            <a:off x="1479550" y="3751263"/>
            <a:ext cx="500063" cy="2201862"/>
            <a:chOff x="2785" y="1744"/>
            <a:chExt cx="189" cy="832"/>
          </a:xfrm>
        </p:grpSpPr>
        <p:sp>
          <p:nvSpPr>
            <p:cNvPr id="11277" name="AutoShape 20"/>
            <p:cNvSpPr>
              <a:spLocks noChangeAspect="1" noChangeArrowheads="1" noTextEdit="1"/>
            </p:cNvSpPr>
            <p:nvPr/>
          </p:nvSpPr>
          <p:spPr bwMode="auto">
            <a:xfrm>
              <a:off x="2785" y="1744"/>
              <a:ext cx="189" cy="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Freeform 22"/>
            <p:cNvSpPr>
              <a:spLocks/>
            </p:cNvSpPr>
            <p:nvPr/>
          </p:nvSpPr>
          <p:spPr bwMode="auto">
            <a:xfrm>
              <a:off x="2795" y="1754"/>
              <a:ext cx="170" cy="170"/>
            </a:xfrm>
            <a:custGeom>
              <a:avLst/>
              <a:gdLst>
                <a:gd name="T0" fmla="*/ 10 w 341"/>
                <a:gd name="T1" fmla="*/ 4 h 341"/>
                <a:gd name="T2" fmla="*/ 10 w 341"/>
                <a:gd name="T3" fmla="*/ 3 h 341"/>
                <a:gd name="T4" fmla="*/ 10 w 341"/>
                <a:gd name="T5" fmla="*/ 2 h 341"/>
                <a:gd name="T6" fmla="*/ 9 w 341"/>
                <a:gd name="T7" fmla="*/ 1 h 341"/>
                <a:gd name="T8" fmla="*/ 8 w 341"/>
                <a:gd name="T9" fmla="*/ 1 h 341"/>
                <a:gd name="T10" fmla="*/ 7 w 341"/>
                <a:gd name="T11" fmla="*/ 0 h 341"/>
                <a:gd name="T12" fmla="*/ 6 w 341"/>
                <a:gd name="T13" fmla="*/ 0 h 341"/>
                <a:gd name="T14" fmla="*/ 5 w 341"/>
                <a:gd name="T15" fmla="*/ 0 h 341"/>
                <a:gd name="T16" fmla="*/ 4 w 341"/>
                <a:gd name="T17" fmla="*/ 0 h 341"/>
                <a:gd name="T18" fmla="*/ 3 w 341"/>
                <a:gd name="T19" fmla="*/ 0 h 341"/>
                <a:gd name="T20" fmla="*/ 2 w 341"/>
                <a:gd name="T21" fmla="*/ 0 h 341"/>
                <a:gd name="T22" fmla="*/ 1 w 341"/>
                <a:gd name="T23" fmla="*/ 1 h 341"/>
                <a:gd name="T24" fmla="*/ 1 w 341"/>
                <a:gd name="T25" fmla="*/ 1 h 341"/>
                <a:gd name="T26" fmla="*/ 0 w 341"/>
                <a:gd name="T27" fmla="*/ 2 h 341"/>
                <a:gd name="T28" fmla="*/ 0 w 341"/>
                <a:gd name="T29" fmla="*/ 3 h 341"/>
                <a:gd name="T30" fmla="*/ 0 w 341"/>
                <a:gd name="T31" fmla="*/ 4 h 341"/>
                <a:gd name="T32" fmla="*/ 0 w 341"/>
                <a:gd name="T33" fmla="*/ 5 h 341"/>
                <a:gd name="T34" fmla="*/ 0 w 341"/>
                <a:gd name="T35" fmla="*/ 6 h 341"/>
                <a:gd name="T36" fmla="*/ 0 w 341"/>
                <a:gd name="T37" fmla="*/ 7 h 341"/>
                <a:gd name="T38" fmla="*/ 1 w 341"/>
                <a:gd name="T39" fmla="*/ 8 h 341"/>
                <a:gd name="T40" fmla="*/ 1 w 341"/>
                <a:gd name="T41" fmla="*/ 9 h 341"/>
                <a:gd name="T42" fmla="*/ 2 w 341"/>
                <a:gd name="T43" fmla="*/ 10 h 341"/>
                <a:gd name="T44" fmla="*/ 3 w 341"/>
                <a:gd name="T45" fmla="*/ 10 h 341"/>
                <a:gd name="T46" fmla="*/ 4 w 341"/>
                <a:gd name="T47" fmla="*/ 10 h 341"/>
                <a:gd name="T48" fmla="*/ 5 w 341"/>
                <a:gd name="T49" fmla="*/ 10 h 341"/>
                <a:gd name="T50" fmla="*/ 6 w 341"/>
                <a:gd name="T51" fmla="*/ 10 h 341"/>
                <a:gd name="T52" fmla="*/ 7 w 341"/>
                <a:gd name="T53" fmla="*/ 10 h 341"/>
                <a:gd name="T54" fmla="*/ 8 w 341"/>
                <a:gd name="T55" fmla="*/ 9 h 341"/>
                <a:gd name="T56" fmla="*/ 9 w 341"/>
                <a:gd name="T57" fmla="*/ 8 h 341"/>
                <a:gd name="T58" fmla="*/ 10 w 341"/>
                <a:gd name="T59" fmla="*/ 7 h 341"/>
                <a:gd name="T60" fmla="*/ 10 w 341"/>
                <a:gd name="T61" fmla="*/ 6 h 341"/>
                <a:gd name="T62" fmla="*/ 10 w 341"/>
                <a:gd name="T63" fmla="*/ 5 h 34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1"/>
                <a:gd name="T98" fmla="*/ 341 w 341"/>
                <a:gd name="T99" fmla="*/ 341 h 34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1">
                  <a:moveTo>
                    <a:pt x="341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7" y="104"/>
                  </a:lnTo>
                  <a:lnTo>
                    <a:pt x="320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1" y="50"/>
                  </a:lnTo>
                  <a:lnTo>
                    <a:pt x="278" y="39"/>
                  </a:lnTo>
                  <a:lnTo>
                    <a:pt x="266" y="29"/>
                  </a:lnTo>
                  <a:lnTo>
                    <a:pt x="251" y="21"/>
                  </a:lnTo>
                  <a:lnTo>
                    <a:pt x="236" y="13"/>
                  </a:lnTo>
                  <a:lnTo>
                    <a:pt x="221" y="7"/>
                  </a:lnTo>
                  <a:lnTo>
                    <a:pt x="205" y="4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4"/>
                  </a:lnTo>
                  <a:lnTo>
                    <a:pt x="119" y="7"/>
                  </a:lnTo>
                  <a:lnTo>
                    <a:pt x="104" y="13"/>
                  </a:lnTo>
                  <a:lnTo>
                    <a:pt x="89" y="21"/>
                  </a:lnTo>
                  <a:lnTo>
                    <a:pt x="75" y="29"/>
                  </a:lnTo>
                  <a:lnTo>
                    <a:pt x="62" y="39"/>
                  </a:lnTo>
                  <a:lnTo>
                    <a:pt x="50" y="50"/>
                  </a:lnTo>
                  <a:lnTo>
                    <a:pt x="39" y="62"/>
                  </a:lnTo>
                  <a:lnTo>
                    <a:pt x="29" y="75"/>
                  </a:lnTo>
                  <a:lnTo>
                    <a:pt x="21" y="89"/>
                  </a:lnTo>
                  <a:lnTo>
                    <a:pt x="13" y="104"/>
                  </a:lnTo>
                  <a:lnTo>
                    <a:pt x="7" y="119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187"/>
                  </a:lnTo>
                  <a:lnTo>
                    <a:pt x="4" y="204"/>
                  </a:lnTo>
                  <a:lnTo>
                    <a:pt x="7" y="220"/>
                  </a:lnTo>
                  <a:lnTo>
                    <a:pt x="13" y="236"/>
                  </a:lnTo>
                  <a:lnTo>
                    <a:pt x="21" y="251"/>
                  </a:lnTo>
                  <a:lnTo>
                    <a:pt x="29" y="266"/>
                  </a:lnTo>
                  <a:lnTo>
                    <a:pt x="39" y="278"/>
                  </a:lnTo>
                  <a:lnTo>
                    <a:pt x="50" y="291"/>
                  </a:lnTo>
                  <a:lnTo>
                    <a:pt x="62" y="301"/>
                  </a:lnTo>
                  <a:lnTo>
                    <a:pt x="75" y="311"/>
                  </a:lnTo>
                  <a:lnTo>
                    <a:pt x="89" y="320"/>
                  </a:lnTo>
                  <a:lnTo>
                    <a:pt x="104" y="327"/>
                  </a:lnTo>
                  <a:lnTo>
                    <a:pt x="119" y="333"/>
                  </a:lnTo>
                  <a:lnTo>
                    <a:pt x="135" y="337"/>
                  </a:lnTo>
                  <a:lnTo>
                    <a:pt x="152" y="339"/>
                  </a:lnTo>
                  <a:lnTo>
                    <a:pt x="171" y="341"/>
                  </a:lnTo>
                  <a:lnTo>
                    <a:pt x="188" y="339"/>
                  </a:lnTo>
                  <a:lnTo>
                    <a:pt x="205" y="337"/>
                  </a:lnTo>
                  <a:lnTo>
                    <a:pt x="221" y="333"/>
                  </a:lnTo>
                  <a:lnTo>
                    <a:pt x="236" y="327"/>
                  </a:lnTo>
                  <a:lnTo>
                    <a:pt x="251" y="320"/>
                  </a:lnTo>
                  <a:lnTo>
                    <a:pt x="266" y="311"/>
                  </a:lnTo>
                  <a:lnTo>
                    <a:pt x="278" y="301"/>
                  </a:lnTo>
                  <a:lnTo>
                    <a:pt x="291" y="291"/>
                  </a:lnTo>
                  <a:lnTo>
                    <a:pt x="301" y="278"/>
                  </a:lnTo>
                  <a:lnTo>
                    <a:pt x="311" y="266"/>
                  </a:lnTo>
                  <a:lnTo>
                    <a:pt x="320" y="251"/>
                  </a:lnTo>
                  <a:lnTo>
                    <a:pt x="327" y="236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1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Freeform 23"/>
            <p:cNvSpPr>
              <a:spLocks/>
            </p:cNvSpPr>
            <p:nvPr/>
          </p:nvSpPr>
          <p:spPr bwMode="auto">
            <a:xfrm>
              <a:off x="2795" y="1754"/>
              <a:ext cx="170" cy="170"/>
            </a:xfrm>
            <a:custGeom>
              <a:avLst/>
              <a:gdLst>
                <a:gd name="T0" fmla="*/ 10 w 341"/>
                <a:gd name="T1" fmla="*/ 4 h 341"/>
                <a:gd name="T2" fmla="*/ 10 w 341"/>
                <a:gd name="T3" fmla="*/ 3 h 341"/>
                <a:gd name="T4" fmla="*/ 10 w 341"/>
                <a:gd name="T5" fmla="*/ 2 h 341"/>
                <a:gd name="T6" fmla="*/ 9 w 341"/>
                <a:gd name="T7" fmla="*/ 1 h 341"/>
                <a:gd name="T8" fmla="*/ 8 w 341"/>
                <a:gd name="T9" fmla="*/ 1 h 341"/>
                <a:gd name="T10" fmla="*/ 7 w 341"/>
                <a:gd name="T11" fmla="*/ 0 h 341"/>
                <a:gd name="T12" fmla="*/ 6 w 341"/>
                <a:gd name="T13" fmla="*/ 0 h 341"/>
                <a:gd name="T14" fmla="*/ 5 w 341"/>
                <a:gd name="T15" fmla="*/ 0 h 341"/>
                <a:gd name="T16" fmla="*/ 4 w 341"/>
                <a:gd name="T17" fmla="*/ 0 h 341"/>
                <a:gd name="T18" fmla="*/ 3 w 341"/>
                <a:gd name="T19" fmla="*/ 0 h 341"/>
                <a:gd name="T20" fmla="*/ 2 w 341"/>
                <a:gd name="T21" fmla="*/ 0 h 341"/>
                <a:gd name="T22" fmla="*/ 1 w 341"/>
                <a:gd name="T23" fmla="*/ 1 h 341"/>
                <a:gd name="T24" fmla="*/ 1 w 341"/>
                <a:gd name="T25" fmla="*/ 1 h 341"/>
                <a:gd name="T26" fmla="*/ 0 w 341"/>
                <a:gd name="T27" fmla="*/ 2 h 341"/>
                <a:gd name="T28" fmla="*/ 0 w 341"/>
                <a:gd name="T29" fmla="*/ 3 h 341"/>
                <a:gd name="T30" fmla="*/ 0 w 341"/>
                <a:gd name="T31" fmla="*/ 4 h 341"/>
                <a:gd name="T32" fmla="*/ 0 w 341"/>
                <a:gd name="T33" fmla="*/ 5 h 341"/>
                <a:gd name="T34" fmla="*/ 0 w 341"/>
                <a:gd name="T35" fmla="*/ 6 h 341"/>
                <a:gd name="T36" fmla="*/ 0 w 341"/>
                <a:gd name="T37" fmla="*/ 7 h 341"/>
                <a:gd name="T38" fmla="*/ 1 w 341"/>
                <a:gd name="T39" fmla="*/ 8 h 341"/>
                <a:gd name="T40" fmla="*/ 1 w 341"/>
                <a:gd name="T41" fmla="*/ 9 h 341"/>
                <a:gd name="T42" fmla="*/ 2 w 341"/>
                <a:gd name="T43" fmla="*/ 10 h 341"/>
                <a:gd name="T44" fmla="*/ 3 w 341"/>
                <a:gd name="T45" fmla="*/ 10 h 341"/>
                <a:gd name="T46" fmla="*/ 4 w 341"/>
                <a:gd name="T47" fmla="*/ 10 h 341"/>
                <a:gd name="T48" fmla="*/ 5 w 341"/>
                <a:gd name="T49" fmla="*/ 10 h 341"/>
                <a:gd name="T50" fmla="*/ 6 w 341"/>
                <a:gd name="T51" fmla="*/ 10 h 341"/>
                <a:gd name="T52" fmla="*/ 7 w 341"/>
                <a:gd name="T53" fmla="*/ 10 h 341"/>
                <a:gd name="T54" fmla="*/ 8 w 341"/>
                <a:gd name="T55" fmla="*/ 9 h 341"/>
                <a:gd name="T56" fmla="*/ 9 w 341"/>
                <a:gd name="T57" fmla="*/ 8 h 341"/>
                <a:gd name="T58" fmla="*/ 10 w 341"/>
                <a:gd name="T59" fmla="*/ 7 h 341"/>
                <a:gd name="T60" fmla="*/ 10 w 341"/>
                <a:gd name="T61" fmla="*/ 6 h 341"/>
                <a:gd name="T62" fmla="*/ 10 w 341"/>
                <a:gd name="T63" fmla="*/ 5 h 34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1"/>
                <a:gd name="T98" fmla="*/ 341 w 341"/>
                <a:gd name="T99" fmla="*/ 341 h 34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1">
                  <a:moveTo>
                    <a:pt x="341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7" y="104"/>
                  </a:lnTo>
                  <a:lnTo>
                    <a:pt x="320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1" y="50"/>
                  </a:lnTo>
                  <a:lnTo>
                    <a:pt x="278" y="39"/>
                  </a:lnTo>
                  <a:lnTo>
                    <a:pt x="266" y="29"/>
                  </a:lnTo>
                  <a:lnTo>
                    <a:pt x="251" y="21"/>
                  </a:lnTo>
                  <a:lnTo>
                    <a:pt x="236" y="13"/>
                  </a:lnTo>
                  <a:lnTo>
                    <a:pt x="221" y="7"/>
                  </a:lnTo>
                  <a:lnTo>
                    <a:pt x="205" y="4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4"/>
                  </a:lnTo>
                  <a:lnTo>
                    <a:pt x="119" y="7"/>
                  </a:lnTo>
                  <a:lnTo>
                    <a:pt x="104" y="13"/>
                  </a:lnTo>
                  <a:lnTo>
                    <a:pt x="89" y="21"/>
                  </a:lnTo>
                  <a:lnTo>
                    <a:pt x="75" y="29"/>
                  </a:lnTo>
                  <a:lnTo>
                    <a:pt x="62" y="39"/>
                  </a:lnTo>
                  <a:lnTo>
                    <a:pt x="50" y="50"/>
                  </a:lnTo>
                  <a:lnTo>
                    <a:pt x="39" y="62"/>
                  </a:lnTo>
                  <a:lnTo>
                    <a:pt x="29" y="75"/>
                  </a:lnTo>
                  <a:lnTo>
                    <a:pt x="21" y="89"/>
                  </a:lnTo>
                  <a:lnTo>
                    <a:pt x="13" y="104"/>
                  </a:lnTo>
                  <a:lnTo>
                    <a:pt x="7" y="119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187"/>
                  </a:lnTo>
                  <a:lnTo>
                    <a:pt x="4" y="204"/>
                  </a:lnTo>
                  <a:lnTo>
                    <a:pt x="7" y="220"/>
                  </a:lnTo>
                  <a:lnTo>
                    <a:pt x="13" y="236"/>
                  </a:lnTo>
                  <a:lnTo>
                    <a:pt x="21" y="251"/>
                  </a:lnTo>
                  <a:lnTo>
                    <a:pt x="29" y="266"/>
                  </a:lnTo>
                  <a:lnTo>
                    <a:pt x="39" y="278"/>
                  </a:lnTo>
                  <a:lnTo>
                    <a:pt x="50" y="291"/>
                  </a:lnTo>
                  <a:lnTo>
                    <a:pt x="62" y="301"/>
                  </a:lnTo>
                  <a:lnTo>
                    <a:pt x="75" y="311"/>
                  </a:lnTo>
                  <a:lnTo>
                    <a:pt x="89" y="320"/>
                  </a:lnTo>
                  <a:lnTo>
                    <a:pt x="104" y="327"/>
                  </a:lnTo>
                  <a:lnTo>
                    <a:pt x="119" y="333"/>
                  </a:lnTo>
                  <a:lnTo>
                    <a:pt x="135" y="337"/>
                  </a:lnTo>
                  <a:lnTo>
                    <a:pt x="152" y="339"/>
                  </a:lnTo>
                  <a:lnTo>
                    <a:pt x="171" y="341"/>
                  </a:lnTo>
                  <a:lnTo>
                    <a:pt x="188" y="339"/>
                  </a:lnTo>
                  <a:lnTo>
                    <a:pt x="205" y="337"/>
                  </a:lnTo>
                  <a:lnTo>
                    <a:pt x="221" y="333"/>
                  </a:lnTo>
                  <a:lnTo>
                    <a:pt x="236" y="327"/>
                  </a:lnTo>
                  <a:lnTo>
                    <a:pt x="251" y="320"/>
                  </a:lnTo>
                  <a:lnTo>
                    <a:pt x="266" y="311"/>
                  </a:lnTo>
                  <a:lnTo>
                    <a:pt x="278" y="301"/>
                  </a:lnTo>
                  <a:lnTo>
                    <a:pt x="291" y="291"/>
                  </a:lnTo>
                  <a:lnTo>
                    <a:pt x="301" y="278"/>
                  </a:lnTo>
                  <a:lnTo>
                    <a:pt x="311" y="266"/>
                  </a:lnTo>
                  <a:lnTo>
                    <a:pt x="320" y="251"/>
                  </a:lnTo>
                  <a:lnTo>
                    <a:pt x="327" y="236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1" y="170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Freeform 24"/>
            <p:cNvSpPr>
              <a:spLocks/>
            </p:cNvSpPr>
            <p:nvPr/>
          </p:nvSpPr>
          <p:spPr bwMode="auto">
            <a:xfrm>
              <a:off x="2812" y="1771"/>
              <a:ext cx="136" cy="136"/>
            </a:xfrm>
            <a:custGeom>
              <a:avLst/>
              <a:gdLst>
                <a:gd name="T0" fmla="*/ 8 w 273"/>
                <a:gd name="T1" fmla="*/ 4 h 273"/>
                <a:gd name="T2" fmla="*/ 8 w 273"/>
                <a:gd name="T3" fmla="*/ 3 h 273"/>
                <a:gd name="T4" fmla="*/ 8 w 273"/>
                <a:gd name="T5" fmla="*/ 3 h 273"/>
                <a:gd name="T6" fmla="*/ 8 w 273"/>
                <a:gd name="T7" fmla="*/ 3 h 273"/>
                <a:gd name="T8" fmla="*/ 8 w 273"/>
                <a:gd name="T9" fmla="*/ 2 h 273"/>
                <a:gd name="T10" fmla="*/ 8 w 273"/>
                <a:gd name="T11" fmla="*/ 2 h 273"/>
                <a:gd name="T12" fmla="*/ 7 w 273"/>
                <a:gd name="T13" fmla="*/ 1 h 273"/>
                <a:gd name="T14" fmla="*/ 7 w 273"/>
                <a:gd name="T15" fmla="*/ 1 h 273"/>
                <a:gd name="T16" fmla="*/ 6 w 273"/>
                <a:gd name="T17" fmla="*/ 0 h 273"/>
                <a:gd name="T18" fmla="*/ 6 w 273"/>
                <a:gd name="T19" fmla="*/ 0 h 273"/>
                <a:gd name="T20" fmla="*/ 5 w 273"/>
                <a:gd name="T21" fmla="*/ 0 h 273"/>
                <a:gd name="T22" fmla="*/ 5 w 273"/>
                <a:gd name="T23" fmla="*/ 0 h 273"/>
                <a:gd name="T24" fmla="*/ 5 w 273"/>
                <a:gd name="T25" fmla="*/ 0 h 273"/>
                <a:gd name="T26" fmla="*/ 4 w 273"/>
                <a:gd name="T27" fmla="*/ 0 h 273"/>
                <a:gd name="T28" fmla="*/ 4 w 273"/>
                <a:gd name="T29" fmla="*/ 0 h 273"/>
                <a:gd name="T30" fmla="*/ 3 w 273"/>
                <a:gd name="T31" fmla="*/ 0 h 273"/>
                <a:gd name="T32" fmla="*/ 3 w 273"/>
                <a:gd name="T33" fmla="*/ 0 h 273"/>
                <a:gd name="T34" fmla="*/ 3 w 273"/>
                <a:gd name="T35" fmla="*/ 0 h 273"/>
                <a:gd name="T36" fmla="*/ 2 w 273"/>
                <a:gd name="T37" fmla="*/ 0 h 273"/>
                <a:gd name="T38" fmla="*/ 2 w 273"/>
                <a:gd name="T39" fmla="*/ 0 h 273"/>
                <a:gd name="T40" fmla="*/ 1 w 273"/>
                <a:gd name="T41" fmla="*/ 0 h 273"/>
                <a:gd name="T42" fmla="*/ 1 w 273"/>
                <a:gd name="T43" fmla="*/ 1 h 273"/>
                <a:gd name="T44" fmla="*/ 0 w 273"/>
                <a:gd name="T45" fmla="*/ 1 h 273"/>
                <a:gd name="T46" fmla="*/ 0 w 273"/>
                <a:gd name="T47" fmla="*/ 2 h 273"/>
                <a:gd name="T48" fmla="*/ 0 w 273"/>
                <a:gd name="T49" fmla="*/ 2 h 273"/>
                <a:gd name="T50" fmla="*/ 0 w 273"/>
                <a:gd name="T51" fmla="*/ 3 h 273"/>
                <a:gd name="T52" fmla="*/ 0 w 273"/>
                <a:gd name="T53" fmla="*/ 3 h 273"/>
                <a:gd name="T54" fmla="*/ 0 w 273"/>
                <a:gd name="T55" fmla="*/ 3 h 273"/>
                <a:gd name="T56" fmla="*/ 0 w 273"/>
                <a:gd name="T57" fmla="*/ 4 h 273"/>
                <a:gd name="T58" fmla="*/ 0 w 273"/>
                <a:gd name="T59" fmla="*/ 4 h 273"/>
                <a:gd name="T60" fmla="*/ 0 w 273"/>
                <a:gd name="T61" fmla="*/ 5 h 273"/>
                <a:gd name="T62" fmla="*/ 0 w 273"/>
                <a:gd name="T63" fmla="*/ 5 h 273"/>
                <a:gd name="T64" fmla="*/ 0 w 273"/>
                <a:gd name="T65" fmla="*/ 5 h 273"/>
                <a:gd name="T66" fmla="*/ 0 w 273"/>
                <a:gd name="T67" fmla="*/ 6 h 273"/>
                <a:gd name="T68" fmla="*/ 0 w 273"/>
                <a:gd name="T69" fmla="*/ 6 h 273"/>
                <a:gd name="T70" fmla="*/ 1 w 273"/>
                <a:gd name="T71" fmla="*/ 7 h 273"/>
                <a:gd name="T72" fmla="*/ 1 w 273"/>
                <a:gd name="T73" fmla="*/ 7 h 273"/>
                <a:gd name="T74" fmla="*/ 2 w 273"/>
                <a:gd name="T75" fmla="*/ 8 h 273"/>
                <a:gd name="T76" fmla="*/ 2 w 273"/>
                <a:gd name="T77" fmla="*/ 8 h 273"/>
                <a:gd name="T78" fmla="*/ 3 w 273"/>
                <a:gd name="T79" fmla="*/ 8 h 273"/>
                <a:gd name="T80" fmla="*/ 3 w 273"/>
                <a:gd name="T81" fmla="*/ 8 h 273"/>
                <a:gd name="T82" fmla="*/ 3 w 273"/>
                <a:gd name="T83" fmla="*/ 8 h 273"/>
                <a:gd name="T84" fmla="*/ 4 w 273"/>
                <a:gd name="T85" fmla="*/ 8 h 273"/>
                <a:gd name="T86" fmla="*/ 4 w 273"/>
                <a:gd name="T87" fmla="*/ 8 h 273"/>
                <a:gd name="T88" fmla="*/ 5 w 273"/>
                <a:gd name="T89" fmla="*/ 8 h 273"/>
                <a:gd name="T90" fmla="*/ 5 w 273"/>
                <a:gd name="T91" fmla="*/ 8 h 273"/>
                <a:gd name="T92" fmla="*/ 5 w 273"/>
                <a:gd name="T93" fmla="*/ 8 h 273"/>
                <a:gd name="T94" fmla="*/ 6 w 273"/>
                <a:gd name="T95" fmla="*/ 8 h 273"/>
                <a:gd name="T96" fmla="*/ 6 w 273"/>
                <a:gd name="T97" fmla="*/ 7 h 273"/>
                <a:gd name="T98" fmla="*/ 7 w 273"/>
                <a:gd name="T99" fmla="*/ 7 h 273"/>
                <a:gd name="T100" fmla="*/ 7 w 273"/>
                <a:gd name="T101" fmla="*/ 6 h 273"/>
                <a:gd name="T102" fmla="*/ 8 w 273"/>
                <a:gd name="T103" fmla="*/ 6 h 273"/>
                <a:gd name="T104" fmla="*/ 8 w 273"/>
                <a:gd name="T105" fmla="*/ 5 h 273"/>
                <a:gd name="T106" fmla="*/ 8 w 273"/>
                <a:gd name="T107" fmla="*/ 5 h 273"/>
                <a:gd name="T108" fmla="*/ 8 w 273"/>
                <a:gd name="T109" fmla="*/ 5 h 273"/>
                <a:gd name="T110" fmla="*/ 8 w 273"/>
                <a:gd name="T111" fmla="*/ 4 h 273"/>
                <a:gd name="T112" fmla="*/ 8 w 273"/>
                <a:gd name="T113" fmla="*/ 4 h 27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3"/>
                <a:gd name="T172" fmla="*/ 0 h 273"/>
                <a:gd name="T173" fmla="*/ 273 w 273"/>
                <a:gd name="T174" fmla="*/ 273 h 27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3" h="273">
                  <a:moveTo>
                    <a:pt x="273" y="136"/>
                  </a:moveTo>
                  <a:lnTo>
                    <a:pt x="272" y="122"/>
                  </a:lnTo>
                  <a:lnTo>
                    <a:pt x="269" y="108"/>
                  </a:lnTo>
                  <a:lnTo>
                    <a:pt x="266" y="96"/>
                  </a:lnTo>
                  <a:lnTo>
                    <a:pt x="261" y="83"/>
                  </a:lnTo>
                  <a:lnTo>
                    <a:pt x="256" y="71"/>
                  </a:lnTo>
                  <a:lnTo>
                    <a:pt x="249" y="60"/>
                  </a:lnTo>
                  <a:lnTo>
                    <a:pt x="233" y="40"/>
                  </a:lnTo>
                  <a:lnTo>
                    <a:pt x="213" y="23"/>
                  </a:lnTo>
                  <a:lnTo>
                    <a:pt x="201" y="16"/>
                  </a:lnTo>
                  <a:lnTo>
                    <a:pt x="189" y="11"/>
                  </a:lnTo>
                  <a:lnTo>
                    <a:pt x="176" y="6"/>
                  </a:lnTo>
                  <a:lnTo>
                    <a:pt x="164" y="3"/>
                  </a:lnTo>
                  <a:lnTo>
                    <a:pt x="150" y="0"/>
                  </a:lnTo>
                  <a:lnTo>
                    <a:pt x="137" y="0"/>
                  </a:lnTo>
                  <a:lnTo>
                    <a:pt x="122" y="0"/>
                  </a:lnTo>
                  <a:lnTo>
                    <a:pt x="108" y="3"/>
                  </a:lnTo>
                  <a:lnTo>
                    <a:pt x="96" y="6"/>
                  </a:lnTo>
                  <a:lnTo>
                    <a:pt x="83" y="11"/>
                  </a:lnTo>
                  <a:lnTo>
                    <a:pt x="71" y="16"/>
                  </a:lnTo>
                  <a:lnTo>
                    <a:pt x="61" y="23"/>
                  </a:lnTo>
                  <a:lnTo>
                    <a:pt x="40" y="40"/>
                  </a:lnTo>
                  <a:lnTo>
                    <a:pt x="23" y="60"/>
                  </a:lnTo>
                  <a:lnTo>
                    <a:pt x="16" y="71"/>
                  </a:lnTo>
                  <a:lnTo>
                    <a:pt x="11" y="83"/>
                  </a:lnTo>
                  <a:lnTo>
                    <a:pt x="6" y="96"/>
                  </a:lnTo>
                  <a:lnTo>
                    <a:pt x="3" y="108"/>
                  </a:lnTo>
                  <a:lnTo>
                    <a:pt x="0" y="122"/>
                  </a:lnTo>
                  <a:lnTo>
                    <a:pt x="0" y="136"/>
                  </a:lnTo>
                  <a:lnTo>
                    <a:pt x="0" y="150"/>
                  </a:lnTo>
                  <a:lnTo>
                    <a:pt x="3" y="164"/>
                  </a:lnTo>
                  <a:lnTo>
                    <a:pt x="6" y="176"/>
                  </a:lnTo>
                  <a:lnTo>
                    <a:pt x="11" y="189"/>
                  </a:lnTo>
                  <a:lnTo>
                    <a:pt x="16" y="201"/>
                  </a:lnTo>
                  <a:lnTo>
                    <a:pt x="23" y="212"/>
                  </a:lnTo>
                  <a:lnTo>
                    <a:pt x="40" y="233"/>
                  </a:lnTo>
                  <a:lnTo>
                    <a:pt x="61" y="249"/>
                  </a:lnTo>
                  <a:lnTo>
                    <a:pt x="71" y="256"/>
                  </a:lnTo>
                  <a:lnTo>
                    <a:pt x="83" y="261"/>
                  </a:lnTo>
                  <a:lnTo>
                    <a:pt x="96" y="266"/>
                  </a:lnTo>
                  <a:lnTo>
                    <a:pt x="108" y="269"/>
                  </a:lnTo>
                  <a:lnTo>
                    <a:pt x="122" y="271"/>
                  </a:lnTo>
                  <a:lnTo>
                    <a:pt x="137" y="273"/>
                  </a:lnTo>
                  <a:lnTo>
                    <a:pt x="150" y="271"/>
                  </a:lnTo>
                  <a:lnTo>
                    <a:pt x="164" y="269"/>
                  </a:lnTo>
                  <a:lnTo>
                    <a:pt x="176" y="266"/>
                  </a:lnTo>
                  <a:lnTo>
                    <a:pt x="189" y="261"/>
                  </a:lnTo>
                  <a:lnTo>
                    <a:pt x="201" y="256"/>
                  </a:lnTo>
                  <a:lnTo>
                    <a:pt x="213" y="249"/>
                  </a:lnTo>
                  <a:lnTo>
                    <a:pt x="233" y="233"/>
                  </a:lnTo>
                  <a:lnTo>
                    <a:pt x="249" y="212"/>
                  </a:lnTo>
                  <a:lnTo>
                    <a:pt x="256" y="201"/>
                  </a:lnTo>
                  <a:lnTo>
                    <a:pt x="261" y="189"/>
                  </a:lnTo>
                  <a:lnTo>
                    <a:pt x="266" y="176"/>
                  </a:lnTo>
                  <a:lnTo>
                    <a:pt x="269" y="164"/>
                  </a:lnTo>
                  <a:lnTo>
                    <a:pt x="272" y="150"/>
                  </a:lnTo>
                  <a:lnTo>
                    <a:pt x="273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Freeform 25"/>
            <p:cNvSpPr>
              <a:spLocks/>
            </p:cNvSpPr>
            <p:nvPr/>
          </p:nvSpPr>
          <p:spPr bwMode="auto">
            <a:xfrm>
              <a:off x="2812" y="1771"/>
              <a:ext cx="136" cy="136"/>
            </a:xfrm>
            <a:custGeom>
              <a:avLst/>
              <a:gdLst>
                <a:gd name="T0" fmla="*/ 8 w 273"/>
                <a:gd name="T1" fmla="*/ 4 h 273"/>
                <a:gd name="T2" fmla="*/ 8 w 273"/>
                <a:gd name="T3" fmla="*/ 3 h 273"/>
                <a:gd name="T4" fmla="*/ 8 w 273"/>
                <a:gd name="T5" fmla="*/ 3 h 273"/>
                <a:gd name="T6" fmla="*/ 8 w 273"/>
                <a:gd name="T7" fmla="*/ 3 h 273"/>
                <a:gd name="T8" fmla="*/ 8 w 273"/>
                <a:gd name="T9" fmla="*/ 2 h 273"/>
                <a:gd name="T10" fmla="*/ 8 w 273"/>
                <a:gd name="T11" fmla="*/ 2 h 273"/>
                <a:gd name="T12" fmla="*/ 7 w 273"/>
                <a:gd name="T13" fmla="*/ 1 h 273"/>
                <a:gd name="T14" fmla="*/ 7 w 273"/>
                <a:gd name="T15" fmla="*/ 1 h 273"/>
                <a:gd name="T16" fmla="*/ 6 w 273"/>
                <a:gd name="T17" fmla="*/ 0 h 273"/>
                <a:gd name="T18" fmla="*/ 6 w 273"/>
                <a:gd name="T19" fmla="*/ 0 h 273"/>
                <a:gd name="T20" fmla="*/ 5 w 273"/>
                <a:gd name="T21" fmla="*/ 0 h 273"/>
                <a:gd name="T22" fmla="*/ 5 w 273"/>
                <a:gd name="T23" fmla="*/ 0 h 273"/>
                <a:gd name="T24" fmla="*/ 5 w 273"/>
                <a:gd name="T25" fmla="*/ 0 h 273"/>
                <a:gd name="T26" fmla="*/ 4 w 273"/>
                <a:gd name="T27" fmla="*/ 0 h 273"/>
                <a:gd name="T28" fmla="*/ 4 w 273"/>
                <a:gd name="T29" fmla="*/ 0 h 273"/>
                <a:gd name="T30" fmla="*/ 3 w 273"/>
                <a:gd name="T31" fmla="*/ 0 h 273"/>
                <a:gd name="T32" fmla="*/ 3 w 273"/>
                <a:gd name="T33" fmla="*/ 0 h 273"/>
                <a:gd name="T34" fmla="*/ 3 w 273"/>
                <a:gd name="T35" fmla="*/ 0 h 273"/>
                <a:gd name="T36" fmla="*/ 2 w 273"/>
                <a:gd name="T37" fmla="*/ 0 h 273"/>
                <a:gd name="T38" fmla="*/ 2 w 273"/>
                <a:gd name="T39" fmla="*/ 0 h 273"/>
                <a:gd name="T40" fmla="*/ 1 w 273"/>
                <a:gd name="T41" fmla="*/ 0 h 273"/>
                <a:gd name="T42" fmla="*/ 1 w 273"/>
                <a:gd name="T43" fmla="*/ 1 h 273"/>
                <a:gd name="T44" fmla="*/ 0 w 273"/>
                <a:gd name="T45" fmla="*/ 1 h 273"/>
                <a:gd name="T46" fmla="*/ 0 w 273"/>
                <a:gd name="T47" fmla="*/ 2 h 273"/>
                <a:gd name="T48" fmla="*/ 0 w 273"/>
                <a:gd name="T49" fmla="*/ 2 h 273"/>
                <a:gd name="T50" fmla="*/ 0 w 273"/>
                <a:gd name="T51" fmla="*/ 3 h 273"/>
                <a:gd name="T52" fmla="*/ 0 w 273"/>
                <a:gd name="T53" fmla="*/ 3 h 273"/>
                <a:gd name="T54" fmla="*/ 0 w 273"/>
                <a:gd name="T55" fmla="*/ 3 h 273"/>
                <a:gd name="T56" fmla="*/ 0 w 273"/>
                <a:gd name="T57" fmla="*/ 4 h 273"/>
                <a:gd name="T58" fmla="*/ 0 w 273"/>
                <a:gd name="T59" fmla="*/ 4 h 273"/>
                <a:gd name="T60" fmla="*/ 0 w 273"/>
                <a:gd name="T61" fmla="*/ 5 h 273"/>
                <a:gd name="T62" fmla="*/ 0 w 273"/>
                <a:gd name="T63" fmla="*/ 5 h 273"/>
                <a:gd name="T64" fmla="*/ 0 w 273"/>
                <a:gd name="T65" fmla="*/ 5 h 273"/>
                <a:gd name="T66" fmla="*/ 0 w 273"/>
                <a:gd name="T67" fmla="*/ 6 h 273"/>
                <a:gd name="T68" fmla="*/ 0 w 273"/>
                <a:gd name="T69" fmla="*/ 6 h 273"/>
                <a:gd name="T70" fmla="*/ 1 w 273"/>
                <a:gd name="T71" fmla="*/ 7 h 273"/>
                <a:gd name="T72" fmla="*/ 1 w 273"/>
                <a:gd name="T73" fmla="*/ 7 h 273"/>
                <a:gd name="T74" fmla="*/ 2 w 273"/>
                <a:gd name="T75" fmla="*/ 8 h 273"/>
                <a:gd name="T76" fmla="*/ 2 w 273"/>
                <a:gd name="T77" fmla="*/ 8 h 273"/>
                <a:gd name="T78" fmla="*/ 3 w 273"/>
                <a:gd name="T79" fmla="*/ 8 h 273"/>
                <a:gd name="T80" fmla="*/ 3 w 273"/>
                <a:gd name="T81" fmla="*/ 8 h 273"/>
                <a:gd name="T82" fmla="*/ 3 w 273"/>
                <a:gd name="T83" fmla="*/ 8 h 273"/>
                <a:gd name="T84" fmla="*/ 4 w 273"/>
                <a:gd name="T85" fmla="*/ 8 h 273"/>
                <a:gd name="T86" fmla="*/ 4 w 273"/>
                <a:gd name="T87" fmla="*/ 8 h 273"/>
                <a:gd name="T88" fmla="*/ 5 w 273"/>
                <a:gd name="T89" fmla="*/ 8 h 273"/>
                <a:gd name="T90" fmla="*/ 5 w 273"/>
                <a:gd name="T91" fmla="*/ 8 h 273"/>
                <a:gd name="T92" fmla="*/ 5 w 273"/>
                <a:gd name="T93" fmla="*/ 8 h 273"/>
                <a:gd name="T94" fmla="*/ 6 w 273"/>
                <a:gd name="T95" fmla="*/ 8 h 273"/>
                <a:gd name="T96" fmla="*/ 6 w 273"/>
                <a:gd name="T97" fmla="*/ 7 h 273"/>
                <a:gd name="T98" fmla="*/ 7 w 273"/>
                <a:gd name="T99" fmla="*/ 7 h 273"/>
                <a:gd name="T100" fmla="*/ 7 w 273"/>
                <a:gd name="T101" fmla="*/ 6 h 273"/>
                <a:gd name="T102" fmla="*/ 8 w 273"/>
                <a:gd name="T103" fmla="*/ 6 h 273"/>
                <a:gd name="T104" fmla="*/ 8 w 273"/>
                <a:gd name="T105" fmla="*/ 5 h 273"/>
                <a:gd name="T106" fmla="*/ 8 w 273"/>
                <a:gd name="T107" fmla="*/ 5 h 273"/>
                <a:gd name="T108" fmla="*/ 8 w 273"/>
                <a:gd name="T109" fmla="*/ 5 h 273"/>
                <a:gd name="T110" fmla="*/ 8 w 273"/>
                <a:gd name="T111" fmla="*/ 4 h 273"/>
                <a:gd name="T112" fmla="*/ 8 w 273"/>
                <a:gd name="T113" fmla="*/ 4 h 27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3"/>
                <a:gd name="T172" fmla="*/ 0 h 273"/>
                <a:gd name="T173" fmla="*/ 273 w 273"/>
                <a:gd name="T174" fmla="*/ 273 h 27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3" h="273">
                  <a:moveTo>
                    <a:pt x="273" y="136"/>
                  </a:moveTo>
                  <a:lnTo>
                    <a:pt x="272" y="122"/>
                  </a:lnTo>
                  <a:lnTo>
                    <a:pt x="269" y="108"/>
                  </a:lnTo>
                  <a:lnTo>
                    <a:pt x="266" y="96"/>
                  </a:lnTo>
                  <a:lnTo>
                    <a:pt x="261" y="83"/>
                  </a:lnTo>
                  <a:lnTo>
                    <a:pt x="256" y="71"/>
                  </a:lnTo>
                  <a:lnTo>
                    <a:pt x="249" y="60"/>
                  </a:lnTo>
                  <a:lnTo>
                    <a:pt x="233" y="40"/>
                  </a:lnTo>
                  <a:lnTo>
                    <a:pt x="213" y="23"/>
                  </a:lnTo>
                  <a:lnTo>
                    <a:pt x="201" y="16"/>
                  </a:lnTo>
                  <a:lnTo>
                    <a:pt x="189" y="11"/>
                  </a:lnTo>
                  <a:lnTo>
                    <a:pt x="176" y="6"/>
                  </a:lnTo>
                  <a:lnTo>
                    <a:pt x="164" y="3"/>
                  </a:lnTo>
                  <a:lnTo>
                    <a:pt x="150" y="0"/>
                  </a:lnTo>
                  <a:lnTo>
                    <a:pt x="137" y="0"/>
                  </a:lnTo>
                  <a:lnTo>
                    <a:pt x="122" y="0"/>
                  </a:lnTo>
                  <a:lnTo>
                    <a:pt x="108" y="3"/>
                  </a:lnTo>
                  <a:lnTo>
                    <a:pt x="96" y="6"/>
                  </a:lnTo>
                  <a:lnTo>
                    <a:pt x="83" y="11"/>
                  </a:lnTo>
                  <a:lnTo>
                    <a:pt x="71" y="16"/>
                  </a:lnTo>
                  <a:lnTo>
                    <a:pt x="61" y="23"/>
                  </a:lnTo>
                  <a:lnTo>
                    <a:pt x="40" y="40"/>
                  </a:lnTo>
                  <a:lnTo>
                    <a:pt x="23" y="60"/>
                  </a:lnTo>
                  <a:lnTo>
                    <a:pt x="16" y="71"/>
                  </a:lnTo>
                  <a:lnTo>
                    <a:pt x="11" y="83"/>
                  </a:lnTo>
                  <a:lnTo>
                    <a:pt x="6" y="96"/>
                  </a:lnTo>
                  <a:lnTo>
                    <a:pt x="3" y="108"/>
                  </a:lnTo>
                  <a:lnTo>
                    <a:pt x="0" y="122"/>
                  </a:lnTo>
                  <a:lnTo>
                    <a:pt x="0" y="136"/>
                  </a:lnTo>
                  <a:lnTo>
                    <a:pt x="0" y="150"/>
                  </a:lnTo>
                  <a:lnTo>
                    <a:pt x="3" y="164"/>
                  </a:lnTo>
                  <a:lnTo>
                    <a:pt x="6" y="176"/>
                  </a:lnTo>
                  <a:lnTo>
                    <a:pt x="11" y="189"/>
                  </a:lnTo>
                  <a:lnTo>
                    <a:pt x="16" y="201"/>
                  </a:lnTo>
                  <a:lnTo>
                    <a:pt x="23" y="212"/>
                  </a:lnTo>
                  <a:lnTo>
                    <a:pt x="40" y="233"/>
                  </a:lnTo>
                  <a:lnTo>
                    <a:pt x="61" y="249"/>
                  </a:lnTo>
                  <a:lnTo>
                    <a:pt x="71" y="256"/>
                  </a:lnTo>
                  <a:lnTo>
                    <a:pt x="83" y="261"/>
                  </a:lnTo>
                  <a:lnTo>
                    <a:pt x="96" y="266"/>
                  </a:lnTo>
                  <a:lnTo>
                    <a:pt x="108" y="269"/>
                  </a:lnTo>
                  <a:lnTo>
                    <a:pt x="122" y="271"/>
                  </a:lnTo>
                  <a:lnTo>
                    <a:pt x="137" y="273"/>
                  </a:lnTo>
                  <a:lnTo>
                    <a:pt x="150" y="271"/>
                  </a:lnTo>
                  <a:lnTo>
                    <a:pt x="164" y="269"/>
                  </a:lnTo>
                  <a:lnTo>
                    <a:pt x="176" y="266"/>
                  </a:lnTo>
                  <a:lnTo>
                    <a:pt x="189" y="261"/>
                  </a:lnTo>
                  <a:lnTo>
                    <a:pt x="201" y="256"/>
                  </a:lnTo>
                  <a:lnTo>
                    <a:pt x="213" y="249"/>
                  </a:lnTo>
                  <a:lnTo>
                    <a:pt x="233" y="233"/>
                  </a:lnTo>
                  <a:lnTo>
                    <a:pt x="249" y="212"/>
                  </a:lnTo>
                  <a:lnTo>
                    <a:pt x="256" y="201"/>
                  </a:lnTo>
                  <a:lnTo>
                    <a:pt x="261" y="189"/>
                  </a:lnTo>
                  <a:lnTo>
                    <a:pt x="266" y="176"/>
                  </a:lnTo>
                  <a:lnTo>
                    <a:pt x="269" y="164"/>
                  </a:lnTo>
                  <a:lnTo>
                    <a:pt x="272" y="150"/>
                  </a:lnTo>
                  <a:lnTo>
                    <a:pt x="273" y="136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Rectangle 26"/>
            <p:cNvSpPr>
              <a:spLocks noChangeArrowheads="1"/>
            </p:cNvSpPr>
            <p:nvPr/>
          </p:nvSpPr>
          <p:spPr bwMode="auto">
            <a:xfrm>
              <a:off x="2829" y="1804"/>
              <a:ext cx="101" cy="6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283" name="Rectangle 27"/>
            <p:cNvSpPr>
              <a:spLocks noChangeArrowheads="1"/>
            </p:cNvSpPr>
            <p:nvPr/>
          </p:nvSpPr>
          <p:spPr bwMode="auto">
            <a:xfrm>
              <a:off x="2829" y="1804"/>
              <a:ext cx="101" cy="69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284" name="Line 28"/>
            <p:cNvSpPr>
              <a:spLocks noChangeShapeType="1"/>
            </p:cNvSpPr>
            <p:nvPr/>
          </p:nvSpPr>
          <p:spPr bwMode="auto">
            <a:xfrm>
              <a:off x="2829" y="1804"/>
              <a:ext cx="51" cy="3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29"/>
            <p:cNvSpPr>
              <a:spLocks noChangeShapeType="1"/>
            </p:cNvSpPr>
            <p:nvPr/>
          </p:nvSpPr>
          <p:spPr bwMode="auto">
            <a:xfrm flipH="1">
              <a:off x="2880" y="1804"/>
              <a:ext cx="50" cy="3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Freeform 30"/>
            <p:cNvSpPr>
              <a:spLocks/>
            </p:cNvSpPr>
            <p:nvPr/>
          </p:nvSpPr>
          <p:spPr bwMode="auto">
            <a:xfrm>
              <a:off x="2795" y="2075"/>
              <a:ext cx="170" cy="170"/>
            </a:xfrm>
            <a:custGeom>
              <a:avLst/>
              <a:gdLst>
                <a:gd name="T0" fmla="*/ 10 w 341"/>
                <a:gd name="T1" fmla="*/ 4 h 341"/>
                <a:gd name="T2" fmla="*/ 10 w 341"/>
                <a:gd name="T3" fmla="*/ 3 h 341"/>
                <a:gd name="T4" fmla="*/ 10 w 341"/>
                <a:gd name="T5" fmla="*/ 2 h 341"/>
                <a:gd name="T6" fmla="*/ 9 w 341"/>
                <a:gd name="T7" fmla="*/ 1 h 341"/>
                <a:gd name="T8" fmla="*/ 8 w 341"/>
                <a:gd name="T9" fmla="*/ 1 h 341"/>
                <a:gd name="T10" fmla="*/ 7 w 341"/>
                <a:gd name="T11" fmla="*/ 0 h 341"/>
                <a:gd name="T12" fmla="*/ 6 w 341"/>
                <a:gd name="T13" fmla="*/ 0 h 341"/>
                <a:gd name="T14" fmla="*/ 5 w 341"/>
                <a:gd name="T15" fmla="*/ 0 h 341"/>
                <a:gd name="T16" fmla="*/ 4 w 341"/>
                <a:gd name="T17" fmla="*/ 0 h 341"/>
                <a:gd name="T18" fmla="*/ 3 w 341"/>
                <a:gd name="T19" fmla="*/ 0 h 341"/>
                <a:gd name="T20" fmla="*/ 2 w 341"/>
                <a:gd name="T21" fmla="*/ 0 h 341"/>
                <a:gd name="T22" fmla="*/ 1 w 341"/>
                <a:gd name="T23" fmla="*/ 1 h 341"/>
                <a:gd name="T24" fmla="*/ 1 w 341"/>
                <a:gd name="T25" fmla="*/ 1 h 341"/>
                <a:gd name="T26" fmla="*/ 0 w 341"/>
                <a:gd name="T27" fmla="*/ 2 h 341"/>
                <a:gd name="T28" fmla="*/ 0 w 341"/>
                <a:gd name="T29" fmla="*/ 3 h 341"/>
                <a:gd name="T30" fmla="*/ 0 w 341"/>
                <a:gd name="T31" fmla="*/ 4 h 341"/>
                <a:gd name="T32" fmla="*/ 0 w 341"/>
                <a:gd name="T33" fmla="*/ 5 h 341"/>
                <a:gd name="T34" fmla="*/ 0 w 341"/>
                <a:gd name="T35" fmla="*/ 6 h 341"/>
                <a:gd name="T36" fmla="*/ 0 w 341"/>
                <a:gd name="T37" fmla="*/ 7 h 341"/>
                <a:gd name="T38" fmla="*/ 1 w 341"/>
                <a:gd name="T39" fmla="*/ 8 h 341"/>
                <a:gd name="T40" fmla="*/ 1 w 341"/>
                <a:gd name="T41" fmla="*/ 9 h 341"/>
                <a:gd name="T42" fmla="*/ 2 w 341"/>
                <a:gd name="T43" fmla="*/ 9 h 341"/>
                <a:gd name="T44" fmla="*/ 3 w 341"/>
                <a:gd name="T45" fmla="*/ 10 h 341"/>
                <a:gd name="T46" fmla="*/ 4 w 341"/>
                <a:gd name="T47" fmla="*/ 10 h 341"/>
                <a:gd name="T48" fmla="*/ 5 w 341"/>
                <a:gd name="T49" fmla="*/ 10 h 341"/>
                <a:gd name="T50" fmla="*/ 6 w 341"/>
                <a:gd name="T51" fmla="*/ 10 h 341"/>
                <a:gd name="T52" fmla="*/ 7 w 341"/>
                <a:gd name="T53" fmla="*/ 9 h 341"/>
                <a:gd name="T54" fmla="*/ 8 w 341"/>
                <a:gd name="T55" fmla="*/ 9 h 341"/>
                <a:gd name="T56" fmla="*/ 9 w 341"/>
                <a:gd name="T57" fmla="*/ 8 h 341"/>
                <a:gd name="T58" fmla="*/ 10 w 341"/>
                <a:gd name="T59" fmla="*/ 7 h 341"/>
                <a:gd name="T60" fmla="*/ 10 w 341"/>
                <a:gd name="T61" fmla="*/ 6 h 341"/>
                <a:gd name="T62" fmla="*/ 10 w 341"/>
                <a:gd name="T63" fmla="*/ 5 h 34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1"/>
                <a:gd name="T98" fmla="*/ 341 w 341"/>
                <a:gd name="T99" fmla="*/ 341 h 34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1">
                  <a:moveTo>
                    <a:pt x="341" y="171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20"/>
                  </a:lnTo>
                  <a:lnTo>
                    <a:pt x="327" y="104"/>
                  </a:lnTo>
                  <a:lnTo>
                    <a:pt x="320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1" y="50"/>
                  </a:lnTo>
                  <a:lnTo>
                    <a:pt x="278" y="39"/>
                  </a:lnTo>
                  <a:lnTo>
                    <a:pt x="266" y="29"/>
                  </a:lnTo>
                  <a:lnTo>
                    <a:pt x="251" y="21"/>
                  </a:lnTo>
                  <a:lnTo>
                    <a:pt x="236" y="13"/>
                  </a:lnTo>
                  <a:lnTo>
                    <a:pt x="221" y="7"/>
                  </a:lnTo>
                  <a:lnTo>
                    <a:pt x="205" y="4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4"/>
                  </a:lnTo>
                  <a:lnTo>
                    <a:pt x="119" y="7"/>
                  </a:lnTo>
                  <a:lnTo>
                    <a:pt x="104" y="13"/>
                  </a:lnTo>
                  <a:lnTo>
                    <a:pt x="89" y="21"/>
                  </a:lnTo>
                  <a:lnTo>
                    <a:pt x="75" y="29"/>
                  </a:lnTo>
                  <a:lnTo>
                    <a:pt x="62" y="39"/>
                  </a:lnTo>
                  <a:lnTo>
                    <a:pt x="50" y="50"/>
                  </a:lnTo>
                  <a:lnTo>
                    <a:pt x="39" y="62"/>
                  </a:lnTo>
                  <a:lnTo>
                    <a:pt x="29" y="75"/>
                  </a:lnTo>
                  <a:lnTo>
                    <a:pt x="21" y="89"/>
                  </a:lnTo>
                  <a:lnTo>
                    <a:pt x="13" y="104"/>
                  </a:lnTo>
                  <a:lnTo>
                    <a:pt x="7" y="120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1"/>
                  </a:lnTo>
                  <a:lnTo>
                    <a:pt x="0" y="188"/>
                  </a:lnTo>
                  <a:lnTo>
                    <a:pt x="4" y="205"/>
                  </a:lnTo>
                  <a:lnTo>
                    <a:pt x="7" y="220"/>
                  </a:lnTo>
                  <a:lnTo>
                    <a:pt x="13" y="236"/>
                  </a:lnTo>
                  <a:lnTo>
                    <a:pt x="21" y="251"/>
                  </a:lnTo>
                  <a:lnTo>
                    <a:pt x="29" y="265"/>
                  </a:lnTo>
                  <a:lnTo>
                    <a:pt x="39" y="278"/>
                  </a:lnTo>
                  <a:lnTo>
                    <a:pt x="50" y="291"/>
                  </a:lnTo>
                  <a:lnTo>
                    <a:pt x="62" y="301"/>
                  </a:lnTo>
                  <a:lnTo>
                    <a:pt x="75" y="311"/>
                  </a:lnTo>
                  <a:lnTo>
                    <a:pt x="89" y="319"/>
                  </a:lnTo>
                  <a:lnTo>
                    <a:pt x="104" y="327"/>
                  </a:lnTo>
                  <a:lnTo>
                    <a:pt x="119" y="333"/>
                  </a:lnTo>
                  <a:lnTo>
                    <a:pt x="135" y="337"/>
                  </a:lnTo>
                  <a:lnTo>
                    <a:pt x="152" y="340"/>
                  </a:lnTo>
                  <a:lnTo>
                    <a:pt x="171" y="341"/>
                  </a:lnTo>
                  <a:lnTo>
                    <a:pt x="188" y="340"/>
                  </a:lnTo>
                  <a:lnTo>
                    <a:pt x="205" y="337"/>
                  </a:lnTo>
                  <a:lnTo>
                    <a:pt x="221" y="333"/>
                  </a:lnTo>
                  <a:lnTo>
                    <a:pt x="236" y="327"/>
                  </a:lnTo>
                  <a:lnTo>
                    <a:pt x="251" y="319"/>
                  </a:lnTo>
                  <a:lnTo>
                    <a:pt x="266" y="311"/>
                  </a:lnTo>
                  <a:lnTo>
                    <a:pt x="278" y="301"/>
                  </a:lnTo>
                  <a:lnTo>
                    <a:pt x="291" y="291"/>
                  </a:lnTo>
                  <a:lnTo>
                    <a:pt x="301" y="278"/>
                  </a:lnTo>
                  <a:lnTo>
                    <a:pt x="311" y="265"/>
                  </a:lnTo>
                  <a:lnTo>
                    <a:pt x="320" y="251"/>
                  </a:lnTo>
                  <a:lnTo>
                    <a:pt x="327" y="236"/>
                  </a:lnTo>
                  <a:lnTo>
                    <a:pt x="333" y="220"/>
                  </a:lnTo>
                  <a:lnTo>
                    <a:pt x="337" y="205"/>
                  </a:lnTo>
                  <a:lnTo>
                    <a:pt x="340" y="188"/>
                  </a:lnTo>
                  <a:lnTo>
                    <a:pt x="341" y="1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Freeform 31"/>
            <p:cNvSpPr>
              <a:spLocks/>
            </p:cNvSpPr>
            <p:nvPr/>
          </p:nvSpPr>
          <p:spPr bwMode="auto">
            <a:xfrm>
              <a:off x="2795" y="2075"/>
              <a:ext cx="170" cy="170"/>
            </a:xfrm>
            <a:custGeom>
              <a:avLst/>
              <a:gdLst>
                <a:gd name="T0" fmla="*/ 10 w 341"/>
                <a:gd name="T1" fmla="*/ 4 h 341"/>
                <a:gd name="T2" fmla="*/ 10 w 341"/>
                <a:gd name="T3" fmla="*/ 3 h 341"/>
                <a:gd name="T4" fmla="*/ 10 w 341"/>
                <a:gd name="T5" fmla="*/ 2 h 341"/>
                <a:gd name="T6" fmla="*/ 9 w 341"/>
                <a:gd name="T7" fmla="*/ 1 h 341"/>
                <a:gd name="T8" fmla="*/ 8 w 341"/>
                <a:gd name="T9" fmla="*/ 1 h 341"/>
                <a:gd name="T10" fmla="*/ 7 w 341"/>
                <a:gd name="T11" fmla="*/ 0 h 341"/>
                <a:gd name="T12" fmla="*/ 6 w 341"/>
                <a:gd name="T13" fmla="*/ 0 h 341"/>
                <a:gd name="T14" fmla="*/ 5 w 341"/>
                <a:gd name="T15" fmla="*/ 0 h 341"/>
                <a:gd name="T16" fmla="*/ 4 w 341"/>
                <a:gd name="T17" fmla="*/ 0 h 341"/>
                <a:gd name="T18" fmla="*/ 3 w 341"/>
                <a:gd name="T19" fmla="*/ 0 h 341"/>
                <a:gd name="T20" fmla="*/ 2 w 341"/>
                <a:gd name="T21" fmla="*/ 0 h 341"/>
                <a:gd name="T22" fmla="*/ 1 w 341"/>
                <a:gd name="T23" fmla="*/ 1 h 341"/>
                <a:gd name="T24" fmla="*/ 1 w 341"/>
                <a:gd name="T25" fmla="*/ 1 h 341"/>
                <a:gd name="T26" fmla="*/ 0 w 341"/>
                <a:gd name="T27" fmla="*/ 2 h 341"/>
                <a:gd name="T28" fmla="*/ 0 w 341"/>
                <a:gd name="T29" fmla="*/ 3 h 341"/>
                <a:gd name="T30" fmla="*/ 0 w 341"/>
                <a:gd name="T31" fmla="*/ 4 h 341"/>
                <a:gd name="T32" fmla="*/ 0 w 341"/>
                <a:gd name="T33" fmla="*/ 5 h 341"/>
                <a:gd name="T34" fmla="*/ 0 w 341"/>
                <a:gd name="T35" fmla="*/ 6 h 341"/>
                <a:gd name="T36" fmla="*/ 0 w 341"/>
                <a:gd name="T37" fmla="*/ 7 h 341"/>
                <a:gd name="T38" fmla="*/ 1 w 341"/>
                <a:gd name="T39" fmla="*/ 8 h 341"/>
                <a:gd name="T40" fmla="*/ 1 w 341"/>
                <a:gd name="T41" fmla="*/ 9 h 341"/>
                <a:gd name="T42" fmla="*/ 2 w 341"/>
                <a:gd name="T43" fmla="*/ 9 h 341"/>
                <a:gd name="T44" fmla="*/ 3 w 341"/>
                <a:gd name="T45" fmla="*/ 10 h 341"/>
                <a:gd name="T46" fmla="*/ 4 w 341"/>
                <a:gd name="T47" fmla="*/ 10 h 341"/>
                <a:gd name="T48" fmla="*/ 5 w 341"/>
                <a:gd name="T49" fmla="*/ 10 h 341"/>
                <a:gd name="T50" fmla="*/ 6 w 341"/>
                <a:gd name="T51" fmla="*/ 10 h 341"/>
                <a:gd name="T52" fmla="*/ 7 w 341"/>
                <a:gd name="T53" fmla="*/ 9 h 341"/>
                <a:gd name="T54" fmla="*/ 8 w 341"/>
                <a:gd name="T55" fmla="*/ 9 h 341"/>
                <a:gd name="T56" fmla="*/ 9 w 341"/>
                <a:gd name="T57" fmla="*/ 8 h 341"/>
                <a:gd name="T58" fmla="*/ 10 w 341"/>
                <a:gd name="T59" fmla="*/ 7 h 341"/>
                <a:gd name="T60" fmla="*/ 10 w 341"/>
                <a:gd name="T61" fmla="*/ 6 h 341"/>
                <a:gd name="T62" fmla="*/ 10 w 341"/>
                <a:gd name="T63" fmla="*/ 5 h 34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1"/>
                <a:gd name="T98" fmla="*/ 341 w 341"/>
                <a:gd name="T99" fmla="*/ 341 h 34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1">
                  <a:moveTo>
                    <a:pt x="341" y="171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20"/>
                  </a:lnTo>
                  <a:lnTo>
                    <a:pt x="327" y="104"/>
                  </a:lnTo>
                  <a:lnTo>
                    <a:pt x="320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1" y="50"/>
                  </a:lnTo>
                  <a:lnTo>
                    <a:pt x="278" y="39"/>
                  </a:lnTo>
                  <a:lnTo>
                    <a:pt x="266" y="29"/>
                  </a:lnTo>
                  <a:lnTo>
                    <a:pt x="251" y="21"/>
                  </a:lnTo>
                  <a:lnTo>
                    <a:pt x="236" y="13"/>
                  </a:lnTo>
                  <a:lnTo>
                    <a:pt x="221" y="7"/>
                  </a:lnTo>
                  <a:lnTo>
                    <a:pt x="205" y="4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4"/>
                  </a:lnTo>
                  <a:lnTo>
                    <a:pt x="119" y="7"/>
                  </a:lnTo>
                  <a:lnTo>
                    <a:pt x="104" y="13"/>
                  </a:lnTo>
                  <a:lnTo>
                    <a:pt x="89" y="21"/>
                  </a:lnTo>
                  <a:lnTo>
                    <a:pt x="75" y="29"/>
                  </a:lnTo>
                  <a:lnTo>
                    <a:pt x="62" y="39"/>
                  </a:lnTo>
                  <a:lnTo>
                    <a:pt x="50" y="50"/>
                  </a:lnTo>
                  <a:lnTo>
                    <a:pt x="39" y="62"/>
                  </a:lnTo>
                  <a:lnTo>
                    <a:pt x="29" y="75"/>
                  </a:lnTo>
                  <a:lnTo>
                    <a:pt x="21" y="89"/>
                  </a:lnTo>
                  <a:lnTo>
                    <a:pt x="13" y="104"/>
                  </a:lnTo>
                  <a:lnTo>
                    <a:pt x="7" y="120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1"/>
                  </a:lnTo>
                  <a:lnTo>
                    <a:pt x="0" y="188"/>
                  </a:lnTo>
                  <a:lnTo>
                    <a:pt x="4" y="205"/>
                  </a:lnTo>
                  <a:lnTo>
                    <a:pt x="7" y="220"/>
                  </a:lnTo>
                  <a:lnTo>
                    <a:pt x="13" y="236"/>
                  </a:lnTo>
                  <a:lnTo>
                    <a:pt x="21" y="251"/>
                  </a:lnTo>
                  <a:lnTo>
                    <a:pt x="29" y="265"/>
                  </a:lnTo>
                  <a:lnTo>
                    <a:pt x="39" y="278"/>
                  </a:lnTo>
                  <a:lnTo>
                    <a:pt x="50" y="291"/>
                  </a:lnTo>
                  <a:lnTo>
                    <a:pt x="62" y="301"/>
                  </a:lnTo>
                  <a:lnTo>
                    <a:pt x="75" y="311"/>
                  </a:lnTo>
                  <a:lnTo>
                    <a:pt x="89" y="319"/>
                  </a:lnTo>
                  <a:lnTo>
                    <a:pt x="104" y="327"/>
                  </a:lnTo>
                  <a:lnTo>
                    <a:pt x="119" y="333"/>
                  </a:lnTo>
                  <a:lnTo>
                    <a:pt x="135" y="337"/>
                  </a:lnTo>
                  <a:lnTo>
                    <a:pt x="152" y="340"/>
                  </a:lnTo>
                  <a:lnTo>
                    <a:pt x="171" y="341"/>
                  </a:lnTo>
                  <a:lnTo>
                    <a:pt x="188" y="340"/>
                  </a:lnTo>
                  <a:lnTo>
                    <a:pt x="205" y="337"/>
                  </a:lnTo>
                  <a:lnTo>
                    <a:pt x="221" y="333"/>
                  </a:lnTo>
                  <a:lnTo>
                    <a:pt x="236" y="327"/>
                  </a:lnTo>
                  <a:lnTo>
                    <a:pt x="251" y="319"/>
                  </a:lnTo>
                  <a:lnTo>
                    <a:pt x="266" y="311"/>
                  </a:lnTo>
                  <a:lnTo>
                    <a:pt x="278" y="301"/>
                  </a:lnTo>
                  <a:lnTo>
                    <a:pt x="291" y="291"/>
                  </a:lnTo>
                  <a:lnTo>
                    <a:pt x="301" y="278"/>
                  </a:lnTo>
                  <a:lnTo>
                    <a:pt x="311" y="265"/>
                  </a:lnTo>
                  <a:lnTo>
                    <a:pt x="320" y="251"/>
                  </a:lnTo>
                  <a:lnTo>
                    <a:pt x="327" y="236"/>
                  </a:lnTo>
                  <a:lnTo>
                    <a:pt x="333" y="220"/>
                  </a:lnTo>
                  <a:lnTo>
                    <a:pt x="337" y="205"/>
                  </a:lnTo>
                  <a:lnTo>
                    <a:pt x="340" y="188"/>
                  </a:lnTo>
                  <a:lnTo>
                    <a:pt x="341" y="171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Freeform 32"/>
            <p:cNvSpPr>
              <a:spLocks/>
            </p:cNvSpPr>
            <p:nvPr/>
          </p:nvSpPr>
          <p:spPr bwMode="auto">
            <a:xfrm>
              <a:off x="2812" y="2092"/>
              <a:ext cx="136" cy="136"/>
            </a:xfrm>
            <a:custGeom>
              <a:avLst/>
              <a:gdLst>
                <a:gd name="T0" fmla="*/ 8 w 273"/>
                <a:gd name="T1" fmla="*/ 4 h 273"/>
                <a:gd name="T2" fmla="*/ 8 w 273"/>
                <a:gd name="T3" fmla="*/ 3 h 273"/>
                <a:gd name="T4" fmla="*/ 8 w 273"/>
                <a:gd name="T5" fmla="*/ 3 h 273"/>
                <a:gd name="T6" fmla="*/ 8 w 273"/>
                <a:gd name="T7" fmla="*/ 3 h 273"/>
                <a:gd name="T8" fmla="*/ 8 w 273"/>
                <a:gd name="T9" fmla="*/ 2 h 273"/>
                <a:gd name="T10" fmla="*/ 8 w 273"/>
                <a:gd name="T11" fmla="*/ 2 h 273"/>
                <a:gd name="T12" fmla="*/ 7 w 273"/>
                <a:gd name="T13" fmla="*/ 1 h 273"/>
                <a:gd name="T14" fmla="*/ 7 w 273"/>
                <a:gd name="T15" fmla="*/ 1 h 273"/>
                <a:gd name="T16" fmla="*/ 6 w 273"/>
                <a:gd name="T17" fmla="*/ 0 h 273"/>
                <a:gd name="T18" fmla="*/ 6 w 273"/>
                <a:gd name="T19" fmla="*/ 0 h 273"/>
                <a:gd name="T20" fmla="*/ 5 w 273"/>
                <a:gd name="T21" fmla="*/ 0 h 273"/>
                <a:gd name="T22" fmla="*/ 5 w 273"/>
                <a:gd name="T23" fmla="*/ 0 h 273"/>
                <a:gd name="T24" fmla="*/ 5 w 273"/>
                <a:gd name="T25" fmla="*/ 0 h 273"/>
                <a:gd name="T26" fmla="*/ 4 w 273"/>
                <a:gd name="T27" fmla="*/ 0 h 273"/>
                <a:gd name="T28" fmla="*/ 4 w 273"/>
                <a:gd name="T29" fmla="*/ 0 h 273"/>
                <a:gd name="T30" fmla="*/ 3 w 273"/>
                <a:gd name="T31" fmla="*/ 0 h 273"/>
                <a:gd name="T32" fmla="*/ 3 w 273"/>
                <a:gd name="T33" fmla="*/ 0 h 273"/>
                <a:gd name="T34" fmla="*/ 3 w 273"/>
                <a:gd name="T35" fmla="*/ 0 h 273"/>
                <a:gd name="T36" fmla="*/ 2 w 273"/>
                <a:gd name="T37" fmla="*/ 0 h 273"/>
                <a:gd name="T38" fmla="*/ 2 w 273"/>
                <a:gd name="T39" fmla="*/ 0 h 273"/>
                <a:gd name="T40" fmla="*/ 1 w 273"/>
                <a:gd name="T41" fmla="*/ 0 h 273"/>
                <a:gd name="T42" fmla="*/ 1 w 273"/>
                <a:gd name="T43" fmla="*/ 1 h 273"/>
                <a:gd name="T44" fmla="*/ 0 w 273"/>
                <a:gd name="T45" fmla="*/ 1 h 273"/>
                <a:gd name="T46" fmla="*/ 0 w 273"/>
                <a:gd name="T47" fmla="*/ 2 h 273"/>
                <a:gd name="T48" fmla="*/ 0 w 273"/>
                <a:gd name="T49" fmla="*/ 2 h 273"/>
                <a:gd name="T50" fmla="*/ 0 w 273"/>
                <a:gd name="T51" fmla="*/ 3 h 273"/>
                <a:gd name="T52" fmla="*/ 0 w 273"/>
                <a:gd name="T53" fmla="*/ 3 h 273"/>
                <a:gd name="T54" fmla="*/ 0 w 273"/>
                <a:gd name="T55" fmla="*/ 3 h 273"/>
                <a:gd name="T56" fmla="*/ 0 w 273"/>
                <a:gd name="T57" fmla="*/ 4 h 273"/>
                <a:gd name="T58" fmla="*/ 0 w 273"/>
                <a:gd name="T59" fmla="*/ 4 h 273"/>
                <a:gd name="T60" fmla="*/ 0 w 273"/>
                <a:gd name="T61" fmla="*/ 5 h 273"/>
                <a:gd name="T62" fmla="*/ 0 w 273"/>
                <a:gd name="T63" fmla="*/ 5 h 273"/>
                <a:gd name="T64" fmla="*/ 0 w 273"/>
                <a:gd name="T65" fmla="*/ 5 h 273"/>
                <a:gd name="T66" fmla="*/ 0 w 273"/>
                <a:gd name="T67" fmla="*/ 6 h 273"/>
                <a:gd name="T68" fmla="*/ 0 w 273"/>
                <a:gd name="T69" fmla="*/ 6 h 273"/>
                <a:gd name="T70" fmla="*/ 1 w 273"/>
                <a:gd name="T71" fmla="*/ 7 h 273"/>
                <a:gd name="T72" fmla="*/ 1 w 273"/>
                <a:gd name="T73" fmla="*/ 7 h 273"/>
                <a:gd name="T74" fmla="*/ 2 w 273"/>
                <a:gd name="T75" fmla="*/ 8 h 273"/>
                <a:gd name="T76" fmla="*/ 2 w 273"/>
                <a:gd name="T77" fmla="*/ 8 h 273"/>
                <a:gd name="T78" fmla="*/ 3 w 273"/>
                <a:gd name="T79" fmla="*/ 8 h 273"/>
                <a:gd name="T80" fmla="*/ 3 w 273"/>
                <a:gd name="T81" fmla="*/ 8 h 273"/>
                <a:gd name="T82" fmla="*/ 3 w 273"/>
                <a:gd name="T83" fmla="*/ 8 h 273"/>
                <a:gd name="T84" fmla="*/ 4 w 273"/>
                <a:gd name="T85" fmla="*/ 8 h 273"/>
                <a:gd name="T86" fmla="*/ 4 w 273"/>
                <a:gd name="T87" fmla="*/ 8 h 273"/>
                <a:gd name="T88" fmla="*/ 5 w 273"/>
                <a:gd name="T89" fmla="*/ 8 h 273"/>
                <a:gd name="T90" fmla="*/ 5 w 273"/>
                <a:gd name="T91" fmla="*/ 8 h 273"/>
                <a:gd name="T92" fmla="*/ 5 w 273"/>
                <a:gd name="T93" fmla="*/ 8 h 273"/>
                <a:gd name="T94" fmla="*/ 6 w 273"/>
                <a:gd name="T95" fmla="*/ 8 h 273"/>
                <a:gd name="T96" fmla="*/ 6 w 273"/>
                <a:gd name="T97" fmla="*/ 7 h 273"/>
                <a:gd name="T98" fmla="*/ 7 w 273"/>
                <a:gd name="T99" fmla="*/ 7 h 273"/>
                <a:gd name="T100" fmla="*/ 7 w 273"/>
                <a:gd name="T101" fmla="*/ 6 h 273"/>
                <a:gd name="T102" fmla="*/ 8 w 273"/>
                <a:gd name="T103" fmla="*/ 6 h 273"/>
                <a:gd name="T104" fmla="*/ 8 w 273"/>
                <a:gd name="T105" fmla="*/ 5 h 273"/>
                <a:gd name="T106" fmla="*/ 8 w 273"/>
                <a:gd name="T107" fmla="*/ 5 h 273"/>
                <a:gd name="T108" fmla="*/ 8 w 273"/>
                <a:gd name="T109" fmla="*/ 5 h 273"/>
                <a:gd name="T110" fmla="*/ 8 w 273"/>
                <a:gd name="T111" fmla="*/ 4 h 273"/>
                <a:gd name="T112" fmla="*/ 8 w 273"/>
                <a:gd name="T113" fmla="*/ 4 h 27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3"/>
                <a:gd name="T172" fmla="*/ 0 h 273"/>
                <a:gd name="T173" fmla="*/ 273 w 273"/>
                <a:gd name="T174" fmla="*/ 273 h 27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3" h="273">
                  <a:moveTo>
                    <a:pt x="273" y="137"/>
                  </a:moveTo>
                  <a:lnTo>
                    <a:pt x="272" y="122"/>
                  </a:lnTo>
                  <a:lnTo>
                    <a:pt x="269" y="108"/>
                  </a:lnTo>
                  <a:lnTo>
                    <a:pt x="266" y="96"/>
                  </a:lnTo>
                  <a:lnTo>
                    <a:pt x="261" y="83"/>
                  </a:lnTo>
                  <a:lnTo>
                    <a:pt x="256" y="71"/>
                  </a:lnTo>
                  <a:lnTo>
                    <a:pt x="249" y="61"/>
                  </a:lnTo>
                  <a:lnTo>
                    <a:pt x="233" y="40"/>
                  </a:lnTo>
                  <a:lnTo>
                    <a:pt x="213" y="23"/>
                  </a:lnTo>
                  <a:lnTo>
                    <a:pt x="201" y="16"/>
                  </a:lnTo>
                  <a:lnTo>
                    <a:pt x="189" y="11"/>
                  </a:lnTo>
                  <a:lnTo>
                    <a:pt x="176" y="6"/>
                  </a:lnTo>
                  <a:lnTo>
                    <a:pt x="164" y="3"/>
                  </a:lnTo>
                  <a:lnTo>
                    <a:pt x="150" y="0"/>
                  </a:lnTo>
                  <a:lnTo>
                    <a:pt x="137" y="0"/>
                  </a:lnTo>
                  <a:lnTo>
                    <a:pt x="122" y="0"/>
                  </a:lnTo>
                  <a:lnTo>
                    <a:pt x="108" y="3"/>
                  </a:lnTo>
                  <a:lnTo>
                    <a:pt x="96" y="6"/>
                  </a:lnTo>
                  <a:lnTo>
                    <a:pt x="83" y="11"/>
                  </a:lnTo>
                  <a:lnTo>
                    <a:pt x="71" y="16"/>
                  </a:lnTo>
                  <a:lnTo>
                    <a:pt x="61" y="23"/>
                  </a:lnTo>
                  <a:lnTo>
                    <a:pt x="40" y="40"/>
                  </a:lnTo>
                  <a:lnTo>
                    <a:pt x="23" y="61"/>
                  </a:lnTo>
                  <a:lnTo>
                    <a:pt x="16" y="71"/>
                  </a:lnTo>
                  <a:lnTo>
                    <a:pt x="11" y="83"/>
                  </a:lnTo>
                  <a:lnTo>
                    <a:pt x="6" y="96"/>
                  </a:lnTo>
                  <a:lnTo>
                    <a:pt x="3" y="108"/>
                  </a:lnTo>
                  <a:lnTo>
                    <a:pt x="0" y="122"/>
                  </a:lnTo>
                  <a:lnTo>
                    <a:pt x="0" y="137"/>
                  </a:lnTo>
                  <a:lnTo>
                    <a:pt x="0" y="150"/>
                  </a:lnTo>
                  <a:lnTo>
                    <a:pt x="3" y="164"/>
                  </a:lnTo>
                  <a:lnTo>
                    <a:pt x="6" y="176"/>
                  </a:lnTo>
                  <a:lnTo>
                    <a:pt x="11" y="189"/>
                  </a:lnTo>
                  <a:lnTo>
                    <a:pt x="16" y="201"/>
                  </a:lnTo>
                  <a:lnTo>
                    <a:pt x="23" y="213"/>
                  </a:lnTo>
                  <a:lnTo>
                    <a:pt x="40" y="232"/>
                  </a:lnTo>
                  <a:lnTo>
                    <a:pt x="61" y="249"/>
                  </a:lnTo>
                  <a:lnTo>
                    <a:pt x="71" y="256"/>
                  </a:lnTo>
                  <a:lnTo>
                    <a:pt x="83" y="261"/>
                  </a:lnTo>
                  <a:lnTo>
                    <a:pt x="96" y="266"/>
                  </a:lnTo>
                  <a:lnTo>
                    <a:pt x="108" y="269"/>
                  </a:lnTo>
                  <a:lnTo>
                    <a:pt x="122" y="272"/>
                  </a:lnTo>
                  <a:lnTo>
                    <a:pt x="137" y="273"/>
                  </a:lnTo>
                  <a:lnTo>
                    <a:pt x="150" y="272"/>
                  </a:lnTo>
                  <a:lnTo>
                    <a:pt x="164" y="269"/>
                  </a:lnTo>
                  <a:lnTo>
                    <a:pt x="176" y="266"/>
                  </a:lnTo>
                  <a:lnTo>
                    <a:pt x="189" y="261"/>
                  </a:lnTo>
                  <a:lnTo>
                    <a:pt x="201" y="256"/>
                  </a:lnTo>
                  <a:lnTo>
                    <a:pt x="213" y="249"/>
                  </a:lnTo>
                  <a:lnTo>
                    <a:pt x="233" y="232"/>
                  </a:lnTo>
                  <a:lnTo>
                    <a:pt x="249" y="213"/>
                  </a:lnTo>
                  <a:lnTo>
                    <a:pt x="256" y="201"/>
                  </a:lnTo>
                  <a:lnTo>
                    <a:pt x="261" y="189"/>
                  </a:lnTo>
                  <a:lnTo>
                    <a:pt x="266" y="176"/>
                  </a:lnTo>
                  <a:lnTo>
                    <a:pt x="269" y="164"/>
                  </a:lnTo>
                  <a:lnTo>
                    <a:pt x="272" y="150"/>
                  </a:lnTo>
                  <a:lnTo>
                    <a:pt x="273" y="13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Freeform 33"/>
            <p:cNvSpPr>
              <a:spLocks/>
            </p:cNvSpPr>
            <p:nvPr/>
          </p:nvSpPr>
          <p:spPr bwMode="auto">
            <a:xfrm>
              <a:off x="2812" y="2092"/>
              <a:ext cx="136" cy="136"/>
            </a:xfrm>
            <a:custGeom>
              <a:avLst/>
              <a:gdLst>
                <a:gd name="T0" fmla="*/ 8 w 273"/>
                <a:gd name="T1" fmla="*/ 4 h 273"/>
                <a:gd name="T2" fmla="*/ 8 w 273"/>
                <a:gd name="T3" fmla="*/ 3 h 273"/>
                <a:gd name="T4" fmla="*/ 8 w 273"/>
                <a:gd name="T5" fmla="*/ 3 h 273"/>
                <a:gd name="T6" fmla="*/ 8 w 273"/>
                <a:gd name="T7" fmla="*/ 3 h 273"/>
                <a:gd name="T8" fmla="*/ 8 w 273"/>
                <a:gd name="T9" fmla="*/ 2 h 273"/>
                <a:gd name="T10" fmla="*/ 8 w 273"/>
                <a:gd name="T11" fmla="*/ 2 h 273"/>
                <a:gd name="T12" fmla="*/ 7 w 273"/>
                <a:gd name="T13" fmla="*/ 1 h 273"/>
                <a:gd name="T14" fmla="*/ 7 w 273"/>
                <a:gd name="T15" fmla="*/ 1 h 273"/>
                <a:gd name="T16" fmla="*/ 6 w 273"/>
                <a:gd name="T17" fmla="*/ 0 h 273"/>
                <a:gd name="T18" fmla="*/ 6 w 273"/>
                <a:gd name="T19" fmla="*/ 0 h 273"/>
                <a:gd name="T20" fmla="*/ 5 w 273"/>
                <a:gd name="T21" fmla="*/ 0 h 273"/>
                <a:gd name="T22" fmla="*/ 5 w 273"/>
                <a:gd name="T23" fmla="*/ 0 h 273"/>
                <a:gd name="T24" fmla="*/ 5 w 273"/>
                <a:gd name="T25" fmla="*/ 0 h 273"/>
                <a:gd name="T26" fmla="*/ 4 w 273"/>
                <a:gd name="T27" fmla="*/ 0 h 273"/>
                <a:gd name="T28" fmla="*/ 4 w 273"/>
                <a:gd name="T29" fmla="*/ 0 h 273"/>
                <a:gd name="T30" fmla="*/ 3 w 273"/>
                <a:gd name="T31" fmla="*/ 0 h 273"/>
                <a:gd name="T32" fmla="*/ 3 w 273"/>
                <a:gd name="T33" fmla="*/ 0 h 273"/>
                <a:gd name="T34" fmla="*/ 3 w 273"/>
                <a:gd name="T35" fmla="*/ 0 h 273"/>
                <a:gd name="T36" fmla="*/ 2 w 273"/>
                <a:gd name="T37" fmla="*/ 0 h 273"/>
                <a:gd name="T38" fmla="*/ 2 w 273"/>
                <a:gd name="T39" fmla="*/ 0 h 273"/>
                <a:gd name="T40" fmla="*/ 1 w 273"/>
                <a:gd name="T41" fmla="*/ 0 h 273"/>
                <a:gd name="T42" fmla="*/ 1 w 273"/>
                <a:gd name="T43" fmla="*/ 1 h 273"/>
                <a:gd name="T44" fmla="*/ 0 w 273"/>
                <a:gd name="T45" fmla="*/ 1 h 273"/>
                <a:gd name="T46" fmla="*/ 0 w 273"/>
                <a:gd name="T47" fmla="*/ 2 h 273"/>
                <a:gd name="T48" fmla="*/ 0 w 273"/>
                <a:gd name="T49" fmla="*/ 2 h 273"/>
                <a:gd name="T50" fmla="*/ 0 w 273"/>
                <a:gd name="T51" fmla="*/ 3 h 273"/>
                <a:gd name="T52" fmla="*/ 0 w 273"/>
                <a:gd name="T53" fmla="*/ 3 h 273"/>
                <a:gd name="T54" fmla="*/ 0 w 273"/>
                <a:gd name="T55" fmla="*/ 3 h 273"/>
                <a:gd name="T56" fmla="*/ 0 w 273"/>
                <a:gd name="T57" fmla="*/ 4 h 273"/>
                <a:gd name="T58" fmla="*/ 0 w 273"/>
                <a:gd name="T59" fmla="*/ 4 h 273"/>
                <a:gd name="T60" fmla="*/ 0 w 273"/>
                <a:gd name="T61" fmla="*/ 5 h 273"/>
                <a:gd name="T62" fmla="*/ 0 w 273"/>
                <a:gd name="T63" fmla="*/ 5 h 273"/>
                <a:gd name="T64" fmla="*/ 0 w 273"/>
                <a:gd name="T65" fmla="*/ 5 h 273"/>
                <a:gd name="T66" fmla="*/ 0 w 273"/>
                <a:gd name="T67" fmla="*/ 6 h 273"/>
                <a:gd name="T68" fmla="*/ 0 w 273"/>
                <a:gd name="T69" fmla="*/ 6 h 273"/>
                <a:gd name="T70" fmla="*/ 1 w 273"/>
                <a:gd name="T71" fmla="*/ 7 h 273"/>
                <a:gd name="T72" fmla="*/ 1 w 273"/>
                <a:gd name="T73" fmla="*/ 7 h 273"/>
                <a:gd name="T74" fmla="*/ 2 w 273"/>
                <a:gd name="T75" fmla="*/ 8 h 273"/>
                <a:gd name="T76" fmla="*/ 2 w 273"/>
                <a:gd name="T77" fmla="*/ 8 h 273"/>
                <a:gd name="T78" fmla="*/ 3 w 273"/>
                <a:gd name="T79" fmla="*/ 8 h 273"/>
                <a:gd name="T80" fmla="*/ 3 w 273"/>
                <a:gd name="T81" fmla="*/ 8 h 273"/>
                <a:gd name="T82" fmla="*/ 3 w 273"/>
                <a:gd name="T83" fmla="*/ 8 h 273"/>
                <a:gd name="T84" fmla="*/ 4 w 273"/>
                <a:gd name="T85" fmla="*/ 8 h 273"/>
                <a:gd name="T86" fmla="*/ 4 w 273"/>
                <a:gd name="T87" fmla="*/ 8 h 273"/>
                <a:gd name="T88" fmla="*/ 5 w 273"/>
                <a:gd name="T89" fmla="*/ 8 h 273"/>
                <a:gd name="T90" fmla="*/ 5 w 273"/>
                <a:gd name="T91" fmla="*/ 8 h 273"/>
                <a:gd name="T92" fmla="*/ 5 w 273"/>
                <a:gd name="T93" fmla="*/ 8 h 273"/>
                <a:gd name="T94" fmla="*/ 6 w 273"/>
                <a:gd name="T95" fmla="*/ 8 h 273"/>
                <a:gd name="T96" fmla="*/ 6 w 273"/>
                <a:gd name="T97" fmla="*/ 7 h 273"/>
                <a:gd name="T98" fmla="*/ 7 w 273"/>
                <a:gd name="T99" fmla="*/ 7 h 273"/>
                <a:gd name="T100" fmla="*/ 7 w 273"/>
                <a:gd name="T101" fmla="*/ 6 h 273"/>
                <a:gd name="T102" fmla="*/ 8 w 273"/>
                <a:gd name="T103" fmla="*/ 6 h 273"/>
                <a:gd name="T104" fmla="*/ 8 w 273"/>
                <a:gd name="T105" fmla="*/ 5 h 273"/>
                <a:gd name="T106" fmla="*/ 8 w 273"/>
                <a:gd name="T107" fmla="*/ 5 h 273"/>
                <a:gd name="T108" fmla="*/ 8 w 273"/>
                <a:gd name="T109" fmla="*/ 5 h 273"/>
                <a:gd name="T110" fmla="*/ 8 w 273"/>
                <a:gd name="T111" fmla="*/ 4 h 273"/>
                <a:gd name="T112" fmla="*/ 8 w 273"/>
                <a:gd name="T113" fmla="*/ 4 h 27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3"/>
                <a:gd name="T172" fmla="*/ 0 h 273"/>
                <a:gd name="T173" fmla="*/ 273 w 273"/>
                <a:gd name="T174" fmla="*/ 273 h 27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3" h="273">
                  <a:moveTo>
                    <a:pt x="273" y="137"/>
                  </a:moveTo>
                  <a:lnTo>
                    <a:pt x="272" y="122"/>
                  </a:lnTo>
                  <a:lnTo>
                    <a:pt x="269" y="108"/>
                  </a:lnTo>
                  <a:lnTo>
                    <a:pt x="266" y="96"/>
                  </a:lnTo>
                  <a:lnTo>
                    <a:pt x="261" y="83"/>
                  </a:lnTo>
                  <a:lnTo>
                    <a:pt x="256" y="71"/>
                  </a:lnTo>
                  <a:lnTo>
                    <a:pt x="249" y="61"/>
                  </a:lnTo>
                  <a:lnTo>
                    <a:pt x="233" y="40"/>
                  </a:lnTo>
                  <a:lnTo>
                    <a:pt x="213" y="23"/>
                  </a:lnTo>
                  <a:lnTo>
                    <a:pt x="201" y="16"/>
                  </a:lnTo>
                  <a:lnTo>
                    <a:pt x="189" y="11"/>
                  </a:lnTo>
                  <a:lnTo>
                    <a:pt x="176" y="6"/>
                  </a:lnTo>
                  <a:lnTo>
                    <a:pt x="164" y="3"/>
                  </a:lnTo>
                  <a:lnTo>
                    <a:pt x="150" y="0"/>
                  </a:lnTo>
                  <a:lnTo>
                    <a:pt x="137" y="0"/>
                  </a:lnTo>
                  <a:lnTo>
                    <a:pt x="122" y="0"/>
                  </a:lnTo>
                  <a:lnTo>
                    <a:pt x="108" y="3"/>
                  </a:lnTo>
                  <a:lnTo>
                    <a:pt x="96" y="6"/>
                  </a:lnTo>
                  <a:lnTo>
                    <a:pt x="83" y="11"/>
                  </a:lnTo>
                  <a:lnTo>
                    <a:pt x="71" y="16"/>
                  </a:lnTo>
                  <a:lnTo>
                    <a:pt x="61" y="23"/>
                  </a:lnTo>
                  <a:lnTo>
                    <a:pt x="40" y="40"/>
                  </a:lnTo>
                  <a:lnTo>
                    <a:pt x="23" y="61"/>
                  </a:lnTo>
                  <a:lnTo>
                    <a:pt x="16" y="71"/>
                  </a:lnTo>
                  <a:lnTo>
                    <a:pt x="11" y="83"/>
                  </a:lnTo>
                  <a:lnTo>
                    <a:pt x="6" y="96"/>
                  </a:lnTo>
                  <a:lnTo>
                    <a:pt x="3" y="108"/>
                  </a:lnTo>
                  <a:lnTo>
                    <a:pt x="0" y="122"/>
                  </a:lnTo>
                  <a:lnTo>
                    <a:pt x="0" y="137"/>
                  </a:lnTo>
                  <a:lnTo>
                    <a:pt x="0" y="150"/>
                  </a:lnTo>
                  <a:lnTo>
                    <a:pt x="3" y="164"/>
                  </a:lnTo>
                  <a:lnTo>
                    <a:pt x="6" y="176"/>
                  </a:lnTo>
                  <a:lnTo>
                    <a:pt x="11" y="189"/>
                  </a:lnTo>
                  <a:lnTo>
                    <a:pt x="16" y="201"/>
                  </a:lnTo>
                  <a:lnTo>
                    <a:pt x="23" y="213"/>
                  </a:lnTo>
                  <a:lnTo>
                    <a:pt x="40" y="232"/>
                  </a:lnTo>
                  <a:lnTo>
                    <a:pt x="61" y="249"/>
                  </a:lnTo>
                  <a:lnTo>
                    <a:pt x="71" y="256"/>
                  </a:lnTo>
                  <a:lnTo>
                    <a:pt x="83" y="261"/>
                  </a:lnTo>
                  <a:lnTo>
                    <a:pt x="96" y="266"/>
                  </a:lnTo>
                  <a:lnTo>
                    <a:pt x="108" y="269"/>
                  </a:lnTo>
                  <a:lnTo>
                    <a:pt x="122" y="272"/>
                  </a:lnTo>
                  <a:lnTo>
                    <a:pt x="137" y="273"/>
                  </a:lnTo>
                  <a:lnTo>
                    <a:pt x="150" y="272"/>
                  </a:lnTo>
                  <a:lnTo>
                    <a:pt x="164" y="269"/>
                  </a:lnTo>
                  <a:lnTo>
                    <a:pt x="176" y="266"/>
                  </a:lnTo>
                  <a:lnTo>
                    <a:pt x="189" y="261"/>
                  </a:lnTo>
                  <a:lnTo>
                    <a:pt x="201" y="256"/>
                  </a:lnTo>
                  <a:lnTo>
                    <a:pt x="213" y="249"/>
                  </a:lnTo>
                  <a:lnTo>
                    <a:pt x="233" y="232"/>
                  </a:lnTo>
                  <a:lnTo>
                    <a:pt x="249" y="213"/>
                  </a:lnTo>
                  <a:lnTo>
                    <a:pt x="256" y="201"/>
                  </a:lnTo>
                  <a:lnTo>
                    <a:pt x="261" y="189"/>
                  </a:lnTo>
                  <a:lnTo>
                    <a:pt x="266" y="176"/>
                  </a:lnTo>
                  <a:lnTo>
                    <a:pt x="269" y="164"/>
                  </a:lnTo>
                  <a:lnTo>
                    <a:pt x="272" y="150"/>
                  </a:lnTo>
                  <a:lnTo>
                    <a:pt x="273" y="137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Freeform 34"/>
            <p:cNvSpPr>
              <a:spLocks/>
            </p:cNvSpPr>
            <p:nvPr/>
          </p:nvSpPr>
          <p:spPr bwMode="auto">
            <a:xfrm>
              <a:off x="2832" y="2113"/>
              <a:ext cx="95" cy="94"/>
            </a:xfrm>
            <a:custGeom>
              <a:avLst/>
              <a:gdLst>
                <a:gd name="T0" fmla="*/ 0 w 190"/>
                <a:gd name="T1" fmla="*/ 5 h 190"/>
                <a:gd name="T2" fmla="*/ 3 w 190"/>
                <a:gd name="T3" fmla="*/ 1 h 190"/>
                <a:gd name="T4" fmla="*/ 4 w 190"/>
                <a:gd name="T5" fmla="*/ 3 h 190"/>
                <a:gd name="T6" fmla="*/ 6 w 190"/>
                <a:gd name="T7" fmla="*/ 0 h 190"/>
                <a:gd name="T8" fmla="*/ 4 w 190"/>
                <a:gd name="T9" fmla="*/ 4 h 190"/>
                <a:gd name="T10" fmla="*/ 3 w 190"/>
                <a:gd name="T11" fmla="*/ 2 h 190"/>
                <a:gd name="T12" fmla="*/ 0 w 190"/>
                <a:gd name="T13" fmla="*/ 5 h 1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0"/>
                <a:gd name="T22" fmla="*/ 0 h 190"/>
                <a:gd name="T23" fmla="*/ 190 w 190"/>
                <a:gd name="T24" fmla="*/ 190 h 19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0" h="190">
                  <a:moveTo>
                    <a:pt x="0" y="190"/>
                  </a:moveTo>
                  <a:lnTo>
                    <a:pt x="76" y="38"/>
                  </a:lnTo>
                  <a:lnTo>
                    <a:pt x="114" y="114"/>
                  </a:lnTo>
                  <a:lnTo>
                    <a:pt x="190" y="0"/>
                  </a:lnTo>
                  <a:lnTo>
                    <a:pt x="114" y="152"/>
                  </a:lnTo>
                  <a:lnTo>
                    <a:pt x="76" y="76"/>
                  </a:lnTo>
                  <a:lnTo>
                    <a:pt x="0" y="1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Freeform 35"/>
            <p:cNvSpPr>
              <a:spLocks/>
            </p:cNvSpPr>
            <p:nvPr/>
          </p:nvSpPr>
          <p:spPr bwMode="auto">
            <a:xfrm>
              <a:off x="2832" y="2113"/>
              <a:ext cx="95" cy="94"/>
            </a:xfrm>
            <a:custGeom>
              <a:avLst/>
              <a:gdLst>
                <a:gd name="T0" fmla="*/ 0 w 190"/>
                <a:gd name="T1" fmla="*/ 5 h 190"/>
                <a:gd name="T2" fmla="*/ 3 w 190"/>
                <a:gd name="T3" fmla="*/ 1 h 190"/>
                <a:gd name="T4" fmla="*/ 4 w 190"/>
                <a:gd name="T5" fmla="*/ 3 h 190"/>
                <a:gd name="T6" fmla="*/ 6 w 190"/>
                <a:gd name="T7" fmla="*/ 0 h 190"/>
                <a:gd name="T8" fmla="*/ 4 w 190"/>
                <a:gd name="T9" fmla="*/ 4 h 190"/>
                <a:gd name="T10" fmla="*/ 3 w 190"/>
                <a:gd name="T11" fmla="*/ 2 h 190"/>
                <a:gd name="T12" fmla="*/ 0 w 190"/>
                <a:gd name="T13" fmla="*/ 5 h 1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0"/>
                <a:gd name="T22" fmla="*/ 0 h 190"/>
                <a:gd name="T23" fmla="*/ 190 w 190"/>
                <a:gd name="T24" fmla="*/ 190 h 19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0" h="190">
                  <a:moveTo>
                    <a:pt x="0" y="190"/>
                  </a:moveTo>
                  <a:lnTo>
                    <a:pt x="76" y="38"/>
                  </a:lnTo>
                  <a:lnTo>
                    <a:pt x="114" y="114"/>
                  </a:lnTo>
                  <a:lnTo>
                    <a:pt x="190" y="0"/>
                  </a:lnTo>
                  <a:lnTo>
                    <a:pt x="114" y="152"/>
                  </a:lnTo>
                  <a:lnTo>
                    <a:pt x="76" y="76"/>
                  </a:lnTo>
                  <a:lnTo>
                    <a:pt x="0" y="190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Freeform 36"/>
            <p:cNvSpPr>
              <a:spLocks/>
            </p:cNvSpPr>
            <p:nvPr/>
          </p:nvSpPr>
          <p:spPr bwMode="auto">
            <a:xfrm>
              <a:off x="2795" y="2397"/>
              <a:ext cx="170" cy="170"/>
            </a:xfrm>
            <a:custGeom>
              <a:avLst/>
              <a:gdLst>
                <a:gd name="T0" fmla="*/ 10 w 341"/>
                <a:gd name="T1" fmla="*/ 5 h 340"/>
                <a:gd name="T2" fmla="*/ 10 w 341"/>
                <a:gd name="T3" fmla="*/ 4 h 340"/>
                <a:gd name="T4" fmla="*/ 10 w 341"/>
                <a:gd name="T5" fmla="*/ 3 h 340"/>
                <a:gd name="T6" fmla="*/ 9 w 341"/>
                <a:gd name="T7" fmla="*/ 2 h 340"/>
                <a:gd name="T8" fmla="*/ 8 w 341"/>
                <a:gd name="T9" fmla="*/ 2 h 340"/>
                <a:gd name="T10" fmla="*/ 7 w 341"/>
                <a:gd name="T11" fmla="*/ 1 h 340"/>
                <a:gd name="T12" fmla="*/ 6 w 341"/>
                <a:gd name="T13" fmla="*/ 1 h 340"/>
                <a:gd name="T14" fmla="*/ 5 w 341"/>
                <a:gd name="T15" fmla="*/ 0 h 340"/>
                <a:gd name="T16" fmla="*/ 4 w 341"/>
                <a:gd name="T17" fmla="*/ 0 h 340"/>
                <a:gd name="T18" fmla="*/ 3 w 341"/>
                <a:gd name="T19" fmla="*/ 1 h 340"/>
                <a:gd name="T20" fmla="*/ 2 w 341"/>
                <a:gd name="T21" fmla="*/ 1 h 340"/>
                <a:gd name="T22" fmla="*/ 1 w 341"/>
                <a:gd name="T23" fmla="*/ 2 h 340"/>
                <a:gd name="T24" fmla="*/ 1 w 341"/>
                <a:gd name="T25" fmla="*/ 2 h 340"/>
                <a:gd name="T26" fmla="*/ 0 w 341"/>
                <a:gd name="T27" fmla="*/ 3 h 340"/>
                <a:gd name="T28" fmla="*/ 0 w 341"/>
                <a:gd name="T29" fmla="*/ 4 h 340"/>
                <a:gd name="T30" fmla="*/ 0 w 341"/>
                <a:gd name="T31" fmla="*/ 5 h 340"/>
                <a:gd name="T32" fmla="*/ 0 w 341"/>
                <a:gd name="T33" fmla="*/ 6 h 340"/>
                <a:gd name="T34" fmla="*/ 0 w 341"/>
                <a:gd name="T35" fmla="*/ 7 h 340"/>
                <a:gd name="T36" fmla="*/ 0 w 341"/>
                <a:gd name="T37" fmla="*/ 8 h 340"/>
                <a:gd name="T38" fmla="*/ 1 w 341"/>
                <a:gd name="T39" fmla="*/ 9 h 340"/>
                <a:gd name="T40" fmla="*/ 1 w 341"/>
                <a:gd name="T41" fmla="*/ 10 h 340"/>
                <a:gd name="T42" fmla="*/ 2 w 341"/>
                <a:gd name="T43" fmla="*/ 10 h 340"/>
                <a:gd name="T44" fmla="*/ 3 w 341"/>
                <a:gd name="T45" fmla="*/ 11 h 340"/>
                <a:gd name="T46" fmla="*/ 4 w 341"/>
                <a:gd name="T47" fmla="*/ 11 h 340"/>
                <a:gd name="T48" fmla="*/ 5 w 341"/>
                <a:gd name="T49" fmla="*/ 11 h 340"/>
                <a:gd name="T50" fmla="*/ 6 w 341"/>
                <a:gd name="T51" fmla="*/ 11 h 340"/>
                <a:gd name="T52" fmla="*/ 7 w 341"/>
                <a:gd name="T53" fmla="*/ 10 h 340"/>
                <a:gd name="T54" fmla="*/ 8 w 341"/>
                <a:gd name="T55" fmla="*/ 10 h 340"/>
                <a:gd name="T56" fmla="*/ 9 w 341"/>
                <a:gd name="T57" fmla="*/ 9 h 340"/>
                <a:gd name="T58" fmla="*/ 10 w 341"/>
                <a:gd name="T59" fmla="*/ 8 h 340"/>
                <a:gd name="T60" fmla="*/ 10 w 341"/>
                <a:gd name="T61" fmla="*/ 7 h 340"/>
                <a:gd name="T62" fmla="*/ 10 w 341"/>
                <a:gd name="T63" fmla="*/ 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0"/>
                <a:gd name="T98" fmla="*/ 341 w 341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0">
                  <a:moveTo>
                    <a:pt x="341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7" y="103"/>
                  </a:lnTo>
                  <a:lnTo>
                    <a:pt x="320" y="88"/>
                  </a:lnTo>
                  <a:lnTo>
                    <a:pt x="311" y="74"/>
                  </a:lnTo>
                  <a:lnTo>
                    <a:pt x="301" y="61"/>
                  </a:lnTo>
                  <a:lnTo>
                    <a:pt x="291" y="48"/>
                  </a:lnTo>
                  <a:lnTo>
                    <a:pt x="278" y="38"/>
                  </a:lnTo>
                  <a:lnTo>
                    <a:pt x="266" y="28"/>
                  </a:lnTo>
                  <a:lnTo>
                    <a:pt x="251" y="20"/>
                  </a:lnTo>
                  <a:lnTo>
                    <a:pt x="236" y="12"/>
                  </a:lnTo>
                  <a:lnTo>
                    <a:pt x="221" y="6"/>
                  </a:lnTo>
                  <a:lnTo>
                    <a:pt x="205" y="3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3"/>
                  </a:lnTo>
                  <a:lnTo>
                    <a:pt x="119" y="6"/>
                  </a:lnTo>
                  <a:lnTo>
                    <a:pt x="104" y="12"/>
                  </a:lnTo>
                  <a:lnTo>
                    <a:pt x="89" y="20"/>
                  </a:lnTo>
                  <a:lnTo>
                    <a:pt x="75" y="28"/>
                  </a:lnTo>
                  <a:lnTo>
                    <a:pt x="62" y="38"/>
                  </a:lnTo>
                  <a:lnTo>
                    <a:pt x="50" y="48"/>
                  </a:lnTo>
                  <a:lnTo>
                    <a:pt x="39" y="61"/>
                  </a:lnTo>
                  <a:lnTo>
                    <a:pt x="29" y="74"/>
                  </a:lnTo>
                  <a:lnTo>
                    <a:pt x="21" y="88"/>
                  </a:lnTo>
                  <a:lnTo>
                    <a:pt x="13" y="103"/>
                  </a:lnTo>
                  <a:lnTo>
                    <a:pt x="7" y="119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187"/>
                  </a:lnTo>
                  <a:lnTo>
                    <a:pt x="4" y="204"/>
                  </a:lnTo>
                  <a:lnTo>
                    <a:pt x="7" y="220"/>
                  </a:lnTo>
                  <a:lnTo>
                    <a:pt x="13" y="235"/>
                  </a:lnTo>
                  <a:lnTo>
                    <a:pt x="21" y="250"/>
                  </a:lnTo>
                  <a:lnTo>
                    <a:pt x="29" y="264"/>
                  </a:lnTo>
                  <a:lnTo>
                    <a:pt x="39" y="277"/>
                  </a:lnTo>
                  <a:lnTo>
                    <a:pt x="50" y="290"/>
                  </a:lnTo>
                  <a:lnTo>
                    <a:pt x="62" y="300"/>
                  </a:lnTo>
                  <a:lnTo>
                    <a:pt x="75" y="310"/>
                  </a:lnTo>
                  <a:lnTo>
                    <a:pt x="89" y="318"/>
                  </a:lnTo>
                  <a:lnTo>
                    <a:pt x="104" y="326"/>
                  </a:lnTo>
                  <a:lnTo>
                    <a:pt x="119" y="332"/>
                  </a:lnTo>
                  <a:lnTo>
                    <a:pt x="135" y="335"/>
                  </a:lnTo>
                  <a:lnTo>
                    <a:pt x="152" y="339"/>
                  </a:lnTo>
                  <a:lnTo>
                    <a:pt x="171" y="340"/>
                  </a:lnTo>
                  <a:lnTo>
                    <a:pt x="188" y="339"/>
                  </a:lnTo>
                  <a:lnTo>
                    <a:pt x="205" y="335"/>
                  </a:lnTo>
                  <a:lnTo>
                    <a:pt x="221" y="332"/>
                  </a:lnTo>
                  <a:lnTo>
                    <a:pt x="236" y="326"/>
                  </a:lnTo>
                  <a:lnTo>
                    <a:pt x="251" y="318"/>
                  </a:lnTo>
                  <a:lnTo>
                    <a:pt x="266" y="310"/>
                  </a:lnTo>
                  <a:lnTo>
                    <a:pt x="278" y="300"/>
                  </a:lnTo>
                  <a:lnTo>
                    <a:pt x="291" y="290"/>
                  </a:lnTo>
                  <a:lnTo>
                    <a:pt x="301" y="277"/>
                  </a:lnTo>
                  <a:lnTo>
                    <a:pt x="311" y="264"/>
                  </a:lnTo>
                  <a:lnTo>
                    <a:pt x="320" y="250"/>
                  </a:lnTo>
                  <a:lnTo>
                    <a:pt x="327" y="235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1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Freeform 37"/>
            <p:cNvSpPr>
              <a:spLocks/>
            </p:cNvSpPr>
            <p:nvPr/>
          </p:nvSpPr>
          <p:spPr bwMode="auto">
            <a:xfrm>
              <a:off x="2795" y="2397"/>
              <a:ext cx="170" cy="170"/>
            </a:xfrm>
            <a:custGeom>
              <a:avLst/>
              <a:gdLst>
                <a:gd name="T0" fmla="*/ 10 w 341"/>
                <a:gd name="T1" fmla="*/ 5 h 340"/>
                <a:gd name="T2" fmla="*/ 10 w 341"/>
                <a:gd name="T3" fmla="*/ 4 h 340"/>
                <a:gd name="T4" fmla="*/ 10 w 341"/>
                <a:gd name="T5" fmla="*/ 3 h 340"/>
                <a:gd name="T6" fmla="*/ 9 w 341"/>
                <a:gd name="T7" fmla="*/ 2 h 340"/>
                <a:gd name="T8" fmla="*/ 8 w 341"/>
                <a:gd name="T9" fmla="*/ 2 h 340"/>
                <a:gd name="T10" fmla="*/ 7 w 341"/>
                <a:gd name="T11" fmla="*/ 1 h 340"/>
                <a:gd name="T12" fmla="*/ 6 w 341"/>
                <a:gd name="T13" fmla="*/ 1 h 340"/>
                <a:gd name="T14" fmla="*/ 5 w 341"/>
                <a:gd name="T15" fmla="*/ 0 h 340"/>
                <a:gd name="T16" fmla="*/ 4 w 341"/>
                <a:gd name="T17" fmla="*/ 0 h 340"/>
                <a:gd name="T18" fmla="*/ 3 w 341"/>
                <a:gd name="T19" fmla="*/ 1 h 340"/>
                <a:gd name="T20" fmla="*/ 2 w 341"/>
                <a:gd name="T21" fmla="*/ 1 h 340"/>
                <a:gd name="T22" fmla="*/ 1 w 341"/>
                <a:gd name="T23" fmla="*/ 2 h 340"/>
                <a:gd name="T24" fmla="*/ 1 w 341"/>
                <a:gd name="T25" fmla="*/ 2 h 340"/>
                <a:gd name="T26" fmla="*/ 0 w 341"/>
                <a:gd name="T27" fmla="*/ 3 h 340"/>
                <a:gd name="T28" fmla="*/ 0 w 341"/>
                <a:gd name="T29" fmla="*/ 4 h 340"/>
                <a:gd name="T30" fmla="*/ 0 w 341"/>
                <a:gd name="T31" fmla="*/ 5 h 340"/>
                <a:gd name="T32" fmla="*/ 0 w 341"/>
                <a:gd name="T33" fmla="*/ 6 h 340"/>
                <a:gd name="T34" fmla="*/ 0 w 341"/>
                <a:gd name="T35" fmla="*/ 7 h 340"/>
                <a:gd name="T36" fmla="*/ 0 w 341"/>
                <a:gd name="T37" fmla="*/ 8 h 340"/>
                <a:gd name="T38" fmla="*/ 1 w 341"/>
                <a:gd name="T39" fmla="*/ 9 h 340"/>
                <a:gd name="T40" fmla="*/ 1 w 341"/>
                <a:gd name="T41" fmla="*/ 10 h 340"/>
                <a:gd name="T42" fmla="*/ 2 w 341"/>
                <a:gd name="T43" fmla="*/ 10 h 340"/>
                <a:gd name="T44" fmla="*/ 3 w 341"/>
                <a:gd name="T45" fmla="*/ 11 h 340"/>
                <a:gd name="T46" fmla="*/ 4 w 341"/>
                <a:gd name="T47" fmla="*/ 11 h 340"/>
                <a:gd name="T48" fmla="*/ 5 w 341"/>
                <a:gd name="T49" fmla="*/ 11 h 340"/>
                <a:gd name="T50" fmla="*/ 6 w 341"/>
                <a:gd name="T51" fmla="*/ 11 h 340"/>
                <a:gd name="T52" fmla="*/ 7 w 341"/>
                <a:gd name="T53" fmla="*/ 10 h 340"/>
                <a:gd name="T54" fmla="*/ 8 w 341"/>
                <a:gd name="T55" fmla="*/ 10 h 340"/>
                <a:gd name="T56" fmla="*/ 9 w 341"/>
                <a:gd name="T57" fmla="*/ 9 h 340"/>
                <a:gd name="T58" fmla="*/ 10 w 341"/>
                <a:gd name="T59" fmla="*/ 8 h 340"/>
                <a:gd name="T60" fmla="*/ 10 w 341"/>
                <a:gd name="T61" fmla="*/ 7 h 340"/>
                <a:gd name="T62" fmla="*/ 10 w 341"/>
                <a:gd name="T63" fmla="*/ 6 h 34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1"/>
                <a:gd name="T97" fmla="*/ 0 h 340"/>
                <a:gd name="T98" fmla="*/ 341 w 341"/>
                <a:gd name="T99" fmla="*/ 340 h 34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1" h="340">
                  <a:moveTo>
                    <a:pt x="341" y="170"/>
                  </a:moveTo>
                  <a:lnTo>
                    <a:pt x="340" y="152"/>
                  </a:lnTo>
                  <a:lnTo>
                    <a:pt x="337" y="135"/>
                  </a:lnTo>
                  <a:lnTo>
                    <a:pt x="333" y="119"/>
                  </a:lnTo>
                  <a:lnTo>
                    <a:pt x="327" y="103"/>
                  </a:lnTo>
                  <a:lnTo>
                    <a:pt x="320" y="88"/>
                  </a:lnTo>
                  <a:lnTo>
                    <a:pt x="311" y="74"/>
                  </a:lnTo>
                  <a:lnTo>
                    <a:pt x="301" y="61"/>
                  </a:lnTo>
                  <a:lnTo>
                    <a:pt x="291" y="48"/>
                  </a:lnTo>
                  <a:lnTo>
                    <a:pt x="278" y="38"/>
                  </a:lnTo>
                  <a:lnTo>
                    <a:pt x="266" y="28"/>
                  </a:lnTo>
                  <a:lnTo>
                    <a:pt x="251" y="20"/>
                  </a:lnTo>
                  <a:lnTo>
                    <a:pt x="236" y="12"/>
                  </a:lnTo>
                  <a:lnTo>
                    <a:pt x="221" y="6"/>
                  </a:lnTo>
                  <a:lnTo>
                    <a:pt x="205" y="3"/>
                  </a:lnTo>
                  <a:lnTo>
                    <a:pt x="188" y="0"/>
                  </a:lnTo>
                  <a:lnTo>
                    <a:pt x="171" y="0"/>
                  </a:lnTo>
                  <a:lnTo>
                    <a:pt x="152" y="0"/>
                  </a:lnTo>
                  <a:lnTo>
                    <a:pt x="135" y="3"/>
                  </a:lnTo>
                  <a:lnTo>
                    <a:pt x="119" y="6"/>
                  </a:lnTo>
                  <a:lnTo>
                    <a:pt x="104" y="12"/>
                  </a:lnTo>
                  <a:lnTo>
                    <a:pt x="89" y="20"/>
                  </a:lnTo>
                  <a:lnTo>
                    <a:pt x="75" y="28"/>
                  </a:lnTo>
                  <a:lnTo>
                    <a:pt x="62" y="38"/>
                  </a:lnTo>
                  <a:lnTo>
                    <a:pt x="50" y="48"/>
                  </a:lnTo>
                  <a:lnTo>
                    <a:pt x="39" y="61"/>
                  </a:lnTo>
                  <a:lnTo>
                    <a:pt x="29" y="74"/>
                  </a:lnTo>
                  <a:lnTo>
                    <a:pt x="21" y="88"/>
                  </a:lnTo>
                  <a:lnTo>
                    <a:pt x="13" y="103"/>
                  </a:lnTo>
                  <a:lnTo>
                    <a:pt x="7" y="119"/>
                  </a:lnTo>
                  <a:lnTo>
                    <a:pt x="4" y="135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187"/>
                  </a:lnTo>
                  <a:lnTo>
                    <a:pt x="4" y="204"/>
                  </a:lnTo>
                  <a:lnTo>
                    <a:pt x="7" y="220"/>
                  </a:lnTo>
                  <a:lnTo>
                    <a:pt x="13" y="235"/>
                  </a:lnTo>
                  <a:lnTo>
                    <a:pt x="21" y="250"/>
                  </a:lnTo>
                  <a:lnTo>
                    <a:pt x="29" y="264"/>
                  </a:lnTo>
                  <a:lnTo>
                    <a:pt x="39" y="277"/>
                  </a:lnTo>
                  <a:lnTo>
                    <a:pt x="50" y="290"/>
                  </a:lnTo>
                  <a:lnTo>
                    <a:pt x="62" y="300"/>
                  </a:lnTo>
                  <a:lnTo>
                    <a:pt x="75" y="310"/>
                  </a:lnTo>
                  <a:lnTo>
                    <a:pt x="89" y="318"/>
                  </a:lnTo>
                  <a:lnTo>
                    <a:pt x="104" y="326"/>
                  </a:lnTo>
                  <a:lnTo>
                    <a:pt x="119" y="332"/>
                  </a:lnTo>
                  <a:lnTo>
                    <a:pt x="135" y="335"/>
                  </a:lnTo>
                  <a:lnTo>
                    <a:pt x="152" y="339"/>
                  </a:lnTo>
                  <a:lnTo>
                    <a:pt x="171" y="340"/>
                  </a:lnTo>
                  <a:lnTo>
                    <a:pt x="188" y="339"/>
                  </a:lnTo>
                  <a:lnTo>
                    <a:pt x="205" y="335"/>
                  </a:lnTo>
                  <a:lnTo>
                    <a:pt x="221" y="332"/>
                  </a:lnTo>
                  <a:lnTo>
                    <a:pt x="236" y="326"/>
                  </a:lnTo>
                  <a:lnTo>
                    <a:pt x="251" y="318"/>
                  </a:lnTo>
                  <a:lnTo>
                    <a:pt x="266" y="310"/>
                  </a:lnTo>
                  <a:lnTo>
                    <a:pt x="278" y="300"/>
                  </a:lnTo>
                  <a:lnTo>
                    <a:pt x="291" y="290"/>
                  </a:lnTo>
                  <a:lnTo>
                    <a:pt x="301" y="277"/>
                  </a:lnTo>
                  <a:lnTo>
                    <a:pt x="311" y="264"/>
                  </a:lnTo>
                  <a:lnTo>
                    <a:pt x="320" y="250"/>
                  </a:lnTo>
                  <a:lnTo>
                    <a:pt x="327" y="235"/>
                  </a:lnTo>
                  <a:lnTo>
                    <a:pt x="333" y="220"/>
                  </a:lnTo>
                  <a:lnTo>
                    <a:pt x="337" y="204"/>
                  </a:lnTo>
                  <a:lnTo>
                    <a:pt x="340" y="187"/>
                  </a:lnTo>
                  <a:lnTo>
                    <a:pt x="341" y="170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4" name="Freeform 38"/>
            <p:cNvSpPr>
              <a:spLocks/>
            </p:cNvSpPr>
            <p:nvPr/>
          </p:nvSpPr>
          <p:spPr bwMode="auto">
            <a:xfrm>
              <a:off x="2812" y="2414"/>
              <a:ext cx="136" cy="136"/>
            </a:xfrm>
            <a:custGeom>
              <a:avLst/>
              <a:gdLst>
                <a:gd name="T0" fmla="*/ 8 w 273"/>
                <a:gd name="T1" fmla="*/ 5 h 272"/>
                <a:gd name="T2" fmla="*/ 8 w 273"/>
                <a:gd name="T3" fmla="*/ 4 h 272"/>
                <a:gd name="T4" fmla="*/ 8 w 273"/>
                <a:gd name="T5" fmla="*/ 4 h 272"/>
                <a:gd name="T6" fmla="*/ 8 w 273"/>
                <a:gd name="T7" fmla="*/ 3 h 272"/>
                <a:gd name="T8" fmla="*/ 8 w 273"/>
                <a:gd name="T9" fmla="*/ 3 h 272"/>
                <a:gd name="T10" fmla="*/ 8 w 273"/>
                <a:gd name="T11" fmla="*/ 3 h 272"/>
                <a:gd name="T12" fmla="*/ 7 w 273"/>
                <a:gd name="T13" fmla="*/ 2 h 272"/>
                <a:gd name="T14" fmla="*/ 7 w 273"/>
                <a:gd name="T15" fmla="*/ 2 h 272"/>
                <a:gd name="T16" fmla="*/ 6 w 273"/>
                <a:gd name="T17" fmla="*/ 1 h 272"/>
                <a:gd name="T18" fmla="*/ 6 w 273"/>
                <a:gd name="T19" fmla="*/ 1 h 272"/>
                <a:gd name="T20" fmla="*/ 5 w 273"/>
                <a:gd name="T21" fmla="*/ 1 h 272"/>
                <a:gd name="T22" fmla="*/ 5 w 273"/>
                <a:gd name="T23" fmla="*/ 1 h 272"/>
                <a:gd name="T24" fmla="*/ 5 w 273"/>
                <a:gd name="T25" fmla="*/ 1 h 272"/>
                <a:gd name="T26" fmla="*/ 4 w 273"/>
                <a:gd name="T27" fmla="*/ 0 h 272"/>
                <a:gd name="T28" fmla="*/ 4 w 273"/>
                <a:gd name="T29" fmla="*/ 0 h 272"/>
                <a:gd name="T30" fmla="*/ 3 w 273"/>
                <a:gd name="T31" fmla="*/ 0 h 272"/>
                <a:gd name="T32" fmla="*/ 3 w 273"/>
                <a:gd name="T33" fmla="*/ 1 h 272"/>
                <a:gd name="T34" fmla="*/ 3 w 273"/>
                <a:gd name="T35" fmla="*/ 1 h 272"/>
                <a:gd name="T36" fmla="*/ 2 w 273"/>
                <a:gd name="T37" fmla="*/ 1 h 272"/>
                <a:gd name="T38" fmla="*/ 2 w 273"/>
                <a:gd name="T39" fmla="*/ 1 h 272"/>
                <a:gd name="T40" fmla="*/ 1 w 273"/>
                <a:gd name="T41" fmla="*/ 1 h 272"/>
                <a:gd name="T42" fmla="*/ 1 w 273"/>
                <a:gd name="T43" fmla="*/ 2 h 272"/>
                <a:gd name="T44" fmla="*/ 0 w 273"/>
                <a:gd name="T45" fmla="*/ 2 h 272"/>
                <a:gd name="T46" fmla="*/ 0 w 273"/>
                <a:gd name="T47" fmla="*/ 3 h 272"/>
                <a:gd name="T48" fmla="*/ 0 w 273"/>
                <a:gd name="T49" fmla="*/ 3 h 272"/>
                <a:gd name="T50" fmla="*/ 0 w 273"/>
                <a:gd name="T51" fmla="*/ 3 h 272"/>
                <a:gd name="T52" fmla="*/ 0 w 273"/>
                <a:gd name="T53" fmla="*/ 4 h 272"/>
                <a:gd name="T54" fmla="*/ 0 w 273"/>
                <a:gd name="T55" fmla="*/ 4 h 272"/>
                <a:gd name="T56" fmla="*/ 0 w 273"/>
                <a:gd name="T57" fmla="*/ 5 h 272"/>
                <a:gd name="T58" fmla="*/ 0 w 273"/>
                <a:gd name="T59" fmla="*/ 5 h 272"/>
                <a:gd name="T60" fmla="*/ 0 w 273"/>
                <a:gd name="T61" fmla="*/ 6 h 272"/>
                <a:gd name="T62" fmla="*/ 0 w 273"/>
                <a:gd name="T63" fmla="*/ 6 h 272"/>
                <a:gd name="T64" fmla="*/ 0 w 273"/>
                <a:gd name="T65" fmla="*/ 6 h 272"/>
                <a:gd name="T66" fmla="*/ 0 w 273"/>
                <a:gd name="T67" fmla="*/ 7 h 272"/>
                <a:gd name="T68" fmla="*/ 0 w 273"/>
                <a:gd name="T69" fmla="*/ 7 h 272"/>
                <a:gd name="T70" fmla="*/ 1 w 273"/>
                <a:gd name="T71" fmla="*/ 8 h 272"/>
                <a:gd name="T72" fmla="*/ 1 w 273"/>
                <a:gd name="T73" fmla="*/ 8 h 272"/>
                <a:gd name="T74" fmla="*/ 2 w 273"/>
                <a:gd name="T75" fmla="*/ 8 h 272"/>
                <a:gd name="T76" fmla="*/ 2 w 273"/>
                <a:gd name="T77" fmla="*/ 9 h 272"/>
                <a:gd name="T78" fmla="*/ 3 w 273"/>
                <a:gd name="T79" fmla="*/ 9 h 272"/>
                <a:gd name="T80" fmla="*/ 3 w 273"/>
                <a:gd name="T81" fmla="*/ 9 h 272"/>
                <a:gd name="T82" fmla="*/ 3 w 273"/>
                <a:gd name="T83" fmla="*/ 9 h 272"/>
                <a:gd name="T84" fmla="*/ 4 w 273"/>
                <a:gd name="T85" fmla="*/ 9 h 272"/>
                <a:gd name="T86" fmla="*/ 4 w 273"/>
                <a:gd name="T87" fmla="*/ 9 h 272"/>
                <a:gd name="T88" fmla="*/ 5 w 273"/>
                <a:gd name="T89" fmla="*/ 9 h 272"/>
                <a:gd name="T90" fmla="*/ 5 w 273"/>
                <a:gd name="T91" fmla="*/ 9 h 272"/>
                <a:gd name="T92" fmla="*/ 5 w 273"/>
                <a:gd name="T93" fmla="*/ 9 h 272"/>
                <a:gd name="T94" fmla="*/ 6 w 273"/>
                <a:gd name="T95" fmla="*/ 8 h 272"/>
                <a:gd name="T96" fmla="*/ 6 w 273"/>
                <a:gd name="T97" fmla="*/ 8 h 272"/>
                <a:gd name="T98" fmla="*/ 7 w 273"/>
                <a:gd name="T99" fmla="*/ 8 h 272"/>
                <a:gd name="T100" fmla="*/ 7 w 273"/>
                <a:gd name="T101" fmla="*/ 7 h 272"/>
                <a:gd name="T102" fmla="*/ 8 w 273"/>
                <a:gd name="T103" fmla="*/ 7 h 272"/>
                <a:gd name="T104" fmla="*/ 8 w 273"/>
                <a:gd name="T105" fmla="*/ 6 h 272"/>
                <a:gd name="T106" fmla="*/ 8 w 273"/>
                <a:gd name="T107" fmla="*/ 6 h 272"/>
                <a:gd name="T108" fmla="*/ 8 w 273"/>
                <a:gd name="T109" fmla="*/ 6 h 272"/>
                <a:gd name="T110" fmla="*/ 8 w 273"/>
                <a:gd name="T111" fmla="*/ 5 h 272"/>
                <a:gd name="T112" fmla="*/ 8 w 273"/>
                <a:gd name="T113" fmla="*/ 5 h 27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3"/>
                <a:gd name="T172" fmla="*/ 0 h 272"/>
                <a:gd name="T173" fmla="*/ 273 w 273"/>
                <a:gd name="T174" fmla="*/ 272 h 27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3" h="272">
                  <a:moveTo>
                    <a:pt x="273" y="136"/>
                  </a:moveTo>
                  <a:lnTo>
                    <a:pt x="272" y="121"/>
                  </a:lnTo>
                  <a:lnTo>
                    <a:pt x="269" y="107"/>
                  </a:lnTo>
                  <a:lnTo>
                    <a:pt x="266" y="95"/>
                  </a:lnTo>
                  <a:lnTo>
                    <a:pt x="261" y="82"/>
                  </a:lnTo>
                  <a:lnTo>
                    <a:pt x="256" y="70"/>
                  </a:lnTo>
                  <a:lnTo>
                    <a:pt x="249" y="59"/>
                  </a:lnTo>
                  <a:lnTo>
                    <a:pt x="233" y="39"/>
                  </a:lnTo>
                  <a:lnTo>
                    <a:pt x="213" y="22"/>
                  </a:lnTo>
                  <a:lnTo>
                    <a:pt x="201" y="15"/>
                  </a:lnTo>
                  <a:lnTo>
                    <a:pt x="189" y="10"/>
                  </a:lnTo>
                  <a:lnTo>
                    <a:pt x="176" y="5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137" y="0"/>
                  </a:lnTo>
                  <a:lnTo>
                    <a:pt x="122" y="0"/>
                  </a:lnTo>
                  <a:lnTo>
                    <a:pt x="108" y="2"/>
                  </a:lnTo>
                  <a:lnTo>
                    <a:pt x="96" y="5"/>
                  </a:lnTo>
                  <a:lnTo>
                    <a:pt x="83" y="10"/>
                  </a:lnTo>
                  <a:lnTo>
                    <a:pt x="71" y="15"/>
                  </a:lnTo>
                  <a:lnTo>
                    <a:pt x="61" y="22"/>
                  </a:lnTo>
                  <a:lnTo>
                    <a:pt x="40" y="39"/>
                  </a:lnTo>
                  <a:lnTo>
                    <a:pt x="23" y="59"/>
                  </a:lnTo>
                  <a:lnTo>
                    <a:pt x="16" y="70"/>
                  </a:lnTo>
                  <a:lnTo>
                    <a:pt x="11" y="82"/>
                  </a:lnTo>
                  <a:lnTo>
                    <a:pt x="6" y="95"/>
                  </a:lnTo>
                  <a:lnTo>
                    <a:pt x="3" y="107"/>
                  </a:lnTo>
                  <a:lnTo>
                    <a:pt x="0" y="121"/>
                  </a:lnTo>
                  <a:lnTo>
                    <a:pt x="0" y="136"/>
                  </a:lnTo>
                  <a:lnTo>
                    <a:pt x="0" y="149"/>
                  </a:lnTo>
                  <a:lnTo>
                    <a:pt x="3" y="163"/>
                  </a:lnTo>
                  <a:lnTo>
                    <a:pt x="6" y="175"/>
                  </a:lnTo>
                  <a:lnTo>
                    <a:pt x="11" y="188"/>
                  </a:lnTo>
                  <a:lnTo>
                    <a:pt x="16" y="200"/>
                  </a:lnTo>
                  <a:lnTo>
                    <a:pt x="23" y="212"/>
                  </a:lnTo>
                  <a:lnTo>
                    <a:pt x="40" y="231"/>
                  </a:lnTo>
                  <a:lnTo>
                    <a:pt x="61" y="248"/>
                  </a:lnTo>
                  <a:lnTo>
                    <a:pt x="71" y="255"/>
                  </a:lnTo>
                  <a:lnTo>
                    <a:pt x="83" y="260"/>
                  </a:lnTo>
                  <a:lnTo>
                    <a:pt x="96" y="265"/>
                  </a:lnTo>
                  <a:lnTo>
                    <a:pt x="108" y="268"/>
                  </a:lnTo>
                  <a:lnTo>
                    <a:pt x="122" y="271"/>
                  </a:lnTo>
                  <a:lnTo>
                    <a:pt x="137" y="272"/>
                  </a:lnTo>
                  <a:lnTo>
                    <a:pt x="150" y="271"/>
                  </a:lnTo>
                  <a:lnTo>
                    <a:pt x="164" y="268"/>
                  </a:lnTo>
                  <a:lnTo>
                    <a:pt x="176" y="265"/>
                  </a:lnTo>
                  <a:lnTo>
                    <a:pt x="189" y="260"/>
                  </a:lnTo>
                  <a:lnTo>
                    <a:pt x="201" y="255"/>
                  </a:lnTo>
                  <a:lnTo>
                    <a:pt x="213" y="248"/>
                  </a:lnTo>
                  <a:lnTo>
                    <a:pt x="233" y="231"/>
                  </a:lnTo>
                  <a:lnTo>
                    <a:pt x="249" y="212"/>
                  </a:lnTo>
                  <a:lnTo>
                    <a:pt x="256" y="200"/>
                  </a:lnTo>
                  <a:lnTo>
                    <a:pt x="261" y="188"/>
                  </a:lnTo>
                  <a:lnTo>
                    <a:pt x="266" y="175"/>
                  </a:lnTo>
                  <a:lnTo>
                    <a:pt x="269" y="163"/>
                  </a:lnTo>
                  <a:lnTo>
                    <a:pt x="272" y="149"/>
                  </a:lnTo>
                  <a:lnTo>
                    <a:pt x="273" y="1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5" name="Freeform 39"/>
            <p:cNvSpPr>
              <a:spLocks/>
            </p:cNvSpPr>
            <p:nvPr/>
          </p:nvSpPr>
          <p:spPr bwMode="auto">
            <a:xfrm>
              <a:off x="2812" y="2414"/>
              <a:ext cx="136" cy="136"/>
            </a:xfrm>
            <a:custGeom>
              <a:avLst/>
              <a:gdLst>
                <a:gd name="T0" fmla="*/ 8 w 273"/>
                <a:gd name="T1" fmla="*/ 5 h 272"/>
                <a:gd name="T2" fmla="*/ 8 w 273"/>
                <a:gd name="T3" fmla="*/ 4 h 272"/>
                <a:gd name="T4" fmla="*/ 8 w 273"/>
                <a:gd name="T5" fmla="*/ 4 h 272"/>
                <a:gd name="T6" fmla="*/ 8 w 273"/>
                <a:gd name="T7" fmla="*/ 3 h 272"/>
                <a:gd name="T8" fmla="*/ 8 w 273"/>
                <a:gd name="T9" fmla="*/ 3 h 272"/>
                <a:gd name="T10" fmla="*/ 8 w 273"/>
                <a:gd name="T11" fmla="*/ 3 h 272"/>
                <a:gd name="T12" fmla="*/ 7 w 273"/>
                <a:gd name="T13" fmla="*/ 2 h 272"/>
                <a:gd name="T14" fmla="*/ 7 w 273"/>
                <a:gd name="T15" fmla="*/ 2 h 272"/>
                <a:gd name="T16" fmla="*/ 6 w 273"/>
                <a:gd name="T17" fmla="*/ 1 h 272"/>
                <a:gd name="T18" fmla="*/ 6 w 273"/>
                <a:gd name="T19" fmla="*/ 1 h 272"/>
                <a:gd name="T20" fmla="*/ 5 w 273"/>
                <a:gd name="T21" fmla="*/ 1 h 272"/>
                <a:gd name="T22" fmla="*/ 5 w 273"/>
                <a:gd name="T23" fmla="*/ 1 h 272"/>
                <a:gd name="T24" fmla="*/ 5 w 273"/>
                <a:gd name="T25" fmla="*/ 1 h 272"/>
                <a:gd name="T26" fmla="*/ 4 w 273"/>
                <a:gd name="T27" fmla="*/ 0 h 272"/>
                <a:gd name="T28" fmla="*/ 4 w 273"/>
                <a:gd name="T29" fmla="*/ 0 h 272"/>
                <a:gd name="T30" fmla="*/ 3 w 273"/>
                <a:gd name="T31" fmla="*/ 0 h 272"/>
                <a:gd name="T32" fmla="*/ 3 w 273"/>
                <a:gd name="T33" fmla="*/ 1 h 272"/>
                <a:gd name="T34" fmla="*/ 3 w 273"/>
                <a:gd name="T35" fmla="*/ 1 h 272"/>
                <a:gd name="T36" fmla="*/ 2 w 273"/>
                <a:gd name="T37" fmla="*/ 1 h 272"/>
                <a:gd name="T38" fmla="*/ 2 w 273"/>
                <a:gd name="T39" fmla="*/ 1 h 272"/>
                <a:gd name="T40" fmla="*/ 1 w 273"/>
                <a:gd name="T41" fmla="*/ 1 h 272"/>
                <a:gd name="T42" fmla="*/ 1 w 273"/>
                <a:gd name="T43" fmla="*/ 2 h 272"/>
                <a:gd name="T44" fmla="*/ 0 w 273"/>
                <a:gd name="T45" fmla="*/ 2 h 272"/>
                <a:gd name="T46" fmla="*/ 0 w 273"/>
                <a:gd name="T47" fmla="*/ 3 h 272"/>
                <a:gd name="T48" fmla="*/ 0 w 273"/>
                <a:gd name="T49" fmla="*/ 3 h 272"/>
                <a:gd name="T50" fmla="*/ 0 w 273"/>
                <a:gd name="T51" fmla="*/ 3 h 272"/>
                <a:gd name="T52" fmla="*/ 0 w 273"/>
                <a:gd name="T53" fmla="*/ 4 h 272"/>
                <a:gd name="T54" fmla="*/ 0 w 273"/>
                <a:gd name="T55" fmla="*/ 4 h 272"/>
                <a:gd name="T56" fmla="*/ 0 w 273"/>
                <a:gd name="T57" fmla="*/ 5 h 272"/>
                <a:gd name="T58" fmla="*/ 0 w 273"/>
                <a:gd name="T59" fmla="*/ 5 h 272"/>
                <a:gd name="T60" fmla="*/ 0 w 273"/>
                <a:gd name="T61" fmla="*/ 6 h 272"/>
                <a:gd name="T62" fmla="*/ 0 w 273"/>
                <a:gd name="T63" fmla="*/ 6 h 272"/>
                <a:gd name="T64" fmla="*/ 0 w 273"/>
                <a:gd name="T65" fmla="*/ 6 h 272"/>
                <a:gd name="T66" fmla="*/ 0 w 273"/>
                <a:gd name="T67" fmla="*/ 7 h 272"/>
                <a:gd name="T68" fmla="*/ 0 w 273"/>
                <a:gd name="T69" fmla="*/ 7 h 272"/>
                <a:gd name="T70" fmla="*/ 1 w 273"/>
                <a:gd name="T71" fmla="*/ 8 h 272"/>
                <a:gd name="T72" fmla="*/ 1 w 273"/>
                <a:gd name="T73" fmla="*/ 8 h 272"/>
                <a:gd name="T74" fmla="*/ 2 w 273"/>
                <a:gd name="T75" fmla="*/ 8 h 272"/>
                <a:gd name="T76" fmla="*/ 2 w 273"/>
                <a:gd name="T77" fmla="*/ 9 h 272"/>
                <a:gd name="T78" fmla="*/ 3 w 273"/>
                <a:gd name="T79" fmla="*/ 9 h 272"/>
                <a:gd name="T80" fmla="*/ 3 w 273"/>
                <a:gd name="T81" fmla="*/ 9 h 272"/>
                <a:gd name="T82" fmla="*/ 3 w 273"/>
                <a:gd name="T83" fmla="*/ 9 h 272"/>
                <a:gd name="T84" fmla="*/ 4 w 273"/>
                <a:gd name="T85" fmla="*/ 9 h 272"/>
                <a:gd name="T86" fmla="*/ 4 w 273"/>
                <a:gd name="T87" fmla="*/ 9 h 272"/>
                <a:gd name="T88" fmla="*/ 5 w 273"/>
                <a:gd name="T89" fmla="*/ 9 h 272"/>
                <a:gd name="T90" fmla="*/ 5 w 273"/>
                <a:gd name="T91" fmla="*/ 9 h 272"/>
                <a:gd name="T92" fmla="*/ 5 w 273"/>
                <a:gd name="T93" fmla="*/ 9 h 272"/>
                <a:gd name="T94" fmla="*/ 6 w 273"/>
                <a:gd name="T95" fmla="*/ 8 h 272"/>
                <a:gd name="T96" fmla="*/ 6 w 273"/>
                <a:gd name="T97" fmla="*/ 8 h 272"/>
                <a:gd name="T98" fmla="*/ 7 w 273"/>
                <a:gd name="T99" fmla="*/ 8 h 272"/>
                <a:gd name="T100" fmla="*/ 7 w 273"/>
                <a:gd name="T101" fmla="*/ 7 h 272"/>
                <a:gd name="T102" fmla="*/ 8 w 273"/>
                <a:gd name="T103" fmla="*/ 7 h 272"/>
                <a:gd name="T104" fmla="*/ 8 w 273"/>
                <a:gd name="T105" fmla="*/ 6 h 272"/>
                <a:gd name="T106" fmla="*/ 8 w 273"/>
                <a:gd name="T107" fmla="*/ 6 h 272"/>
                <a:gd name="T108" fmla="*/ 8 w 273"/>
                <a:gd name="T109" fmla="*/ 6 h 272"/>
                <a:gd name="T110" fmla="*/ 8 w 273"/>
                <a:gd name="T111" fmla="*/ 5 h 272"/>
                <a:gd name="T112" fmla="*/ 8 w 273"/>
                <a:gd name="T113" fmla="*/ 5 h 27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73"/>
                <a:gd name="T172" fmla="*/ 0 h 272"/>
                <a:gd name="T173" fmla="*/ 273 w 273"/>
                <a:gd name="T174" fmla="*/ 272 h 27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73" h="272">
                  <a:moveTo>
                    <a:pt x="273" y="136"/>
                  </a:moveTo>
                  <a:lnTo>
                    <a:pt x="272" y="121"/>
                  </a:lnTo>
                  <a:lnTo>
                    <a:pt x="269" y="107"/>
                  </a:lnTo>
                  <a:lnTo>
                    <a:pt x="266" y="95"/>
                  </a:lnTo>
                  <a:lnTo>
                    <a:pt x="261" y="82"/>
                  </a:lnTo>
                  <a:lnTo>
                    <a:pt x="256" y="70"/>
                  </a:lnTo>
                  <a:lnTo>
                    <a:pt x="249" y="59"/>
                  </a:lnTo>
                  <a:lnTo>
                    <a:pt x="233" y="39"/>
                  </a:lnTo>
                  <a:lnTo>
                    <a:pt x="213" y="22"/>
                  </a:lnTo>
                  <a:lnTo>
                    <a:pt x="201" y="15"/>
                  </a:lnTo>
                  <a:lnTo>
                    <a:pt x="189" y="10"/>
                  </a:lnTo>
                  <a:lnTo>
                    <a:pt x="176" y="5"/>
                  </a:lnTo>
                  <a:lnTo>
                    <a:pt x="164" y="2"/>
                  </a:lnTo>
                  <a:lnTo>
                    <a:pt x="150" y="0"/>
                  </a:lnTo>
                  <a:lnTo>
                    <a:pt x="137" y="0"/>
                  </a:lnTo>
                  <a:lnTo>
                    <a:pt x="122" y="0"/>
                  </a:lnTo>
                  <a:lnTo>
                    <a:pt x="108" y="2"/>
                  </a:lnTo>
                  <a:lnTo>
                    <a:pt x="96" y="5"/>
                  </a:lnTo>
                  <a:lnTo>
                    <a:pt x="83" y="10"/>
                  </a:lnTo>
                  <a:lnTo>
                    <a:pt x="71" y="15"/>
                  </a:lnTo>
                  <a:lnTo>
                    <a:pt x="61" y="22"/>
                  </a:lnTo>
                  <a:lnTo>
                    <a:pt x="40" y="39"/>
                  </a:lnTo>
                  <a:lnTo>
                    <a:pt x="23" y="59"/>
                  </a:lnTo>
                  <a:lnTo>
                    <a:pt x="16" y="70"/>
                  </a:lnTo>
                  <a:lnTo>
                    <a:pt x="11" y="82"/>
                  </a:lnTo>
                  <a:lnTo>
                    <a:pt x="6" y="95"/>
                  </a:lnTo>
                  <a:lnTo>
                    <a:pt x="3" y="107"/>
                  </a:lnTo>
                  <a:lnTo>
                    <a:pt x="0" y="121"/>
                  </a:lnTo>
                  <a:lnTo>
                    <a:pt x="0" y="136"/>
                  </a:lnTo>
                  <a:lnTo>
                    <a:pt x="0" y="149"/>
                  </a:lnTo>
                  <a:lnTo>
                    <a:pt x="3" y="163"/>
                  </a:lnTo>
                  <a:lnTo>
                    <a:pt x="6" y="175"/>
                  </a:lnTo>
                  <a:lnTo>
                    <a:pt x="11" y="188"/>
                  </a:lnTo>
                  <a:lnTo>
                    <a:pt x="16" y="200"/>
                  </a:lnTo>
                  <a:lnTo>
                    <a:pt x="23" y="212"/>
                  </a:lnTo>
                  <a:lnTo>
                    <a:pt x="40" y="231"/>
                  </a:lnTo>
                  <a:lnTo>
                    <a:pt x="61" y="248"/>
                  </a:lnTo>
                  <a:lnTo>
                    <a:pt x="71" y="255"/>
                  </a:lnTo>
                  <a:lnTo>
                    <a:pt x="83" y="260"/>
                  </a:lnTo>
                  <a:lnTo>
                    <a:pt x="96" y="265"/>
                  </a:lnTo>
                  <a:lnTo>
                    <a:pt x="108" y="268"/>
                  </a:lnTo>
                  <a:lnTo>
                    <a:pt x="122" y="271"/>
                  </a:lnTo>
                  <a:lnTo>
                    <a:pt x="137" y="272"/>
                  </a:lnTo>
                  <a:lnTo>
                    <a:pt x="150" y="271"/>
                  </a:lnTo>
                  <a:lnTo>
                    <a:pt x="164" y="268"/>
                  </a:lnTo>
                  <a:lnTo>
                    <a:pt x="176" y="265"/>
                  </a:lnTo>
                  <a:lnTo>
                    <a:pt x="189" y="260"/>
                  </a:lnTo>
                  <a:lnTo>
                    <a:pt x="201" y="255"/>
                  </a:lnTo>
                  <a:lnTo>
                    <a:pt x="213" y="248"/>
                  </a:lnTo>
                  <a:lnTo>
                    <a:pt x="233" y="231"/>
                  </a:lnTo>
                  <a:lnTo>
                    <a:pt x="249" y="212"/>
                  </a:lnTo>
                  <a:lnTo>
                    <a:pt x="256" y="200"/>
                  </a:lnTo>
                  <a:lnTo>
                    <a:pt x="261" y="188"/>
                  </a:lnTo>
                  <a:lnTo>
                    <a:pt x="266" y="175"/>
                  </a:lnTo>
                  <a:lnTo>
                    <a:pt x="269" y="163"/>
                  </a:lnTo>
                  <a:lnTo>
                    <a:pt x="272" y="149"/>
                  </a:lnTo>
                  <a:lnTo>
                    <a:pt x="273" y="136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Freeform 40"/>
            <p:cNvSpPr>
              <a:spLocks/>
            </p:cNvSpPr>
            <p:nvPr/>
          </p:nvSpPr>
          <p:spPr bwMode="auto">
            <a:xfrm>
              <a:off x="2828" y="2430"/>
              <a:ext cx="103" cy="103"/>
            </a:xfrm>
            <a:custGeom>
              <a:avLst/>
              <a:gdLst>
                <a:gd name="T0" fmla="*/ 6 w 208"/>
                <a:gd name="T1" fmla="*/ 3 h 208"/>
                <a:gd name="T2" fmla="*/ 6 w 208"/>
                <a:gd name="T3" fmla="*/ 2 h 208"/>
                <a:gd name="T4" fmla="*/ 6 w 208"/>
                <a:gd name="T5" fmla="*/ 2 h 208"/>
                <a:gd name="T6" fmla="*/ 5 w 208"/>
                <a:gd name="T7" fmla="*/ 1 h 208"/>
                <a:gd name="T8" fmla="*/ 5 w 208"/>
                <a:gd name="T9" fmla="*/ 0 h 208"/>
                <a:gd name="T10" fmla="*/ 5 w 208"/>
                <a:gd name="T11" fmla="*/ 0 h 208"/>
                <a:gd name="T12" fmla="*/ 4 w 208"/>
                <a:gd name="T13" fmla="*/ 0 h 208"/>
                <a:gd name="T14" fmla="*/ 3 w 208"/>
                <a:gd name="T15" fmla="*/ 0 h 208"/>
                <a:gd name="T16" fmla="*/ 3 w 208"/>
                <a:gd name="T17" fmla="*/ 0 h 208"/>
                <a:gd name="T18" fmla="*/ 2 w 208"/>
                <a:gd name="T19" fmla="*/ 0 h 208"/>
                <a:gd name="T20" fmla="*/ 2 w 208"/>
                <a:gd name="T21" fmla="*/ 0 h 208"/>
                <a:gd name="T22" fmla="*/ 1 w 208"/>
                <a:gd name="T23" fmla="*/ 0 h 208"/>
                <a:gd name="T24" fmla="*/ 0 w 208"/>
                <a:gd name="T25" fmla="*/ 0 h 208"/>
                <a:gd name="T26" fmla="*/ 0 w 208"/>
                <a:gd name="T27" fmla="*/ 1 h 208"/>
                <a:gd name="T28" fmla="*/ 0 w 208"/>
                <a:gd name="T29" fmla="*/ 2 h 208"/>
                <a:gd name="T30" fmla="*/ 0 w 208"/>
                <a:gd name="T31" fmla="*/ 2 h 208"/>
                <a:gd name="T32" fmla="*/ 0 w 208"/>
                <a:gd name="T33" fmla="*/ 3 h 208"/>
                <a:gd name="T34" fmla="*/ 0 w 208"/>
                <a:gd name="T35" fmla="*/ 3 h 208"/>
                <a:gd name="T36" fmla="*/ 0 w 208"/>
                <a:gd name="T37" fmla="*/ 4 h 208"/>
                <a:gd name="T38" fmla="*/ 0 w 208"/>
                <a:gd name="T39" fmla="*/ 5 h 208"/>
                <a:gd name="T40" fmla="*/ 0 w 208"/>
                <a:gd name="T41" fmla="*/ 5 h 208"/>
                <a:gd name="T42" fmla="*/ 1 w 208"/>
                <a:gd name="T43" fmla="*/ 5 h 208"/>
                <a:gd name="T44" fmla="*/ 2 w 208"/>
                <a:gd name="T45" fmla="*/ 6 h 208"/>
                <a:gd name="T46" fmla="*/ 2 w 208"/>
                <a:gd name="T47" fmla="*/ 6 h 208"/>
                <a:gd name="T48" fmla="*/ 3 w 208"/>
                <a:gd name="T49" fmla="*/ 6 h 208"/>
                <a:gd name="T50" fmla="*/ 3 w 208"/>
                <a:gd name="T51" fmla="*/ 6 h 208"/>
                <a:gd name="T52" fmla="*/ 4 w 208"/>
                <a:gd name="T53" fmla="*/ 6 h 208"/>
                <a:gd name="T54" fmla="*/ 5 w 208"/>
                <a:gd name="T55" fmla="*/ 5 h 208"/>
                <a:gd name="T56" fmla="*/ 5 w 208"/>
                <a:gd name="T57" fmla="*/ 5 h 208"/>
                <a:gd name="T58" fmla="*/ 5 w 208"/>
                <a:gd name="T59" fmla="*/ 5 h 208"/>
                <a:gd name="T60" fmla="*/ 6 w 208"/>
                <a:gd name="T61" fmla="*/ 4 h 208"/>
                <a:gd name="T62" fmla="*/ 6 w 208"/>
                <a:gd name="T63" fmla="*/ 3 h 208"/>
                <a:gd name="T64" fmla="*/ 6 w 208"/>
                <a:gd name="T65" fmla="*/ 3 h 2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8"/>
                <a:gd name="T100" fmla="*/ 0 h 208"/>
                <a:gd name="T101" fmla="*/ 208 w 208"/>
                <a:gd name="T102" fmla="*/ 208 h 2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8" h="208">
                  <a:moveTo>
                    <a:pt x="208" y="105"/>
                  </a:moveTo>
                  <a:lnTo>
                    <a:pt x="206" y="83"/>
                  </a:lnTo>
                  <a:lnTo>
                    <a:pt x="200" y="64"/>
                  </a:lnTo>
                  <a:lnTo>
                    <a:pt x="190" y="47"/>
                  </a:lnTo>
                  <a:lnTo>
                    <a:pt x="177" y="31"/>
                  </a:lnTo>
                  <a:lnTo>
                    <a:pt x="162" y="19"/>
                  </a:lnTo>
                  <a:lnTo>
                    <a:pt x="144" y="9"/>
                  </a:lnTo>
                  <a:lnTo>
                    <a:pt x="125" y="3"/>
                  </a:lnTo>
                  <a:lnTo>
                    <a:pt x="105" y="0"/>
                  </a:lnTo>
                  <a:lnTo>
                    <a:pt x="83" y="3"/>
                  </a:lnTo>
                  <a:lnTo>
                    <a:pt x="64" y="9"/>
                  </a:lnTo>
                  <a:lnTo>
                    <a:pt x="47" y="19"/>
                  </a:lnTo>
                  <a:lnTo>
                    <a:pt x="31" y="31"/>
                  </a:lnTo>
                  <a:lnTo>
                    <a:pt x="18" y="47"/>
                  </a:lnTo>
                  <a:lnTo>
                    <a:pt x="9" y="64"/>
                  </a:lnTo>
                  <a:lnTo>
                    <a:pt x="2" y="83"/>
                  </a:lnTo>
                  <a:lnTo>
                    <a:pt x="0" y="105"/>
                  </a:lnTo>
                  <a:lnTo>
                    <a:pt x="2" y="125"/>
                  </a:lnTo>
                  <a:lnTo>
                    <a:pt x="9" y="144"/>
                  </a:lnTo>
                  <a:lnTo>
                    <a:pt x="18" y="163"/>
                  </a:lnTo>
                  <a:lnTo>
                    <a:pt x="31" y="177"/>
                  </a:lnTo>
                  <a:lnTo>
                    <a:pt x="47" y="190"/>
                  </a:lnTo>
                  <a:lnTo>
                    <a:pt x="64" y="200"/>
                  </a:lnTo>
                  <a:lnTo>
                    <a:pt x="83" y="206"/>
                  </a:lnTo>
                  <a:lnTo>
                    <a:pt x="105" y="208"/>
                  </a:lnTo>
                  <a:lnTo>
                    <a:pt x="125" y="206"/>
                  </a:lnTo>
                  <a:lnTo>
                    <a:pt x="144" y="200"/>
                  </a:lnTo>
                  <a:lnTo>
                    <a:pt x="162" y="190"/>
                  </a:lnTo>
                  <a:lnTo>
                    <a:pt x="177" y="177"/>
                  </a:lnTo>
                  <a:lnTo>
                    <a:pt x="190" y="163"/>
                  </a:lnTo>
                  <a:lnTo>
                    <a:pt x="200" y="144"/>
                  </a:lnTo>
                  <a:lnTo>
                    <a:pt x="206" y="125"/>
                  </a:lnTo>
                  <a:lnTo>
                    <a:pt x="208" y="1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Freeform 41"/>
            <p:cNvSpPr>
              <a:spLocks/>
            </p:cNvSpPr>
            <p:nvPr/>
          </p:nvSpPr>
          <p:spPr bwMode="auto">
            <a:xfrm>
              <a:off x="2828" y="2430"/>
              <a:ext cx="103" cy="103"/>
            </a:xfrm>
            <a:custGeom>
              <a:avLst/>
              <a:gdLst>
                <a:gd name="T0" fmla="*/ 6 w 208"/>
                <a:gd name="T1" fmla="*/ 3 h 208"/>
                <a:gd name="T2" fmla="*/ 6 w 208"/>
                <a:gd name="T3" fmla="*/ 2 h 208"/>
                <a:gd name="T4" fmla="*/ 6 w 208"/>
                <a:gd name="T5" fmla="*/ 2 h 208"/>
                <a:gd name="T6" fmla="*/ 5 w 208"/>
                <a:gd name="T7" fmla="*/ 1 h 208"/>
                <a:gd name="T8" fmla="*/ 5 w 208"/>
                <a:gd name="T9" fmla="*/ 0 h 208"/>
                <a:gd name="T10" fmla="*/ 5 w 208"/>
                <a:gd name="T11" fmla="*/ 0 h 208"/>
                <a:gd name="T12" fmla="*/ 4 w 208"/>
                <a:gd name="T13" fmla="*/ 0 h 208"/>
                <a:gd name="T14" fmla="*/ 3 w 208"/>
                <a:gd name="T15" fmla="*/ 0 h 208"/>
                <a:gd name="T16" fmla="*/ 3 w 208"/>
                <a:gd name="T17" fmla="*/ 0 h 208"/>
                <a:gd name="T18" fmla="*/ 2 w 208"/>
                <a:gd name="T19" fmla="*/ 0 h 208"/>
                <a:gd name="T20" fmla="*/ 2 w 208"/>
                <a:gd name="T21" fmla="*/ 0 h 208"/>
                <a:gd name="T22" fmla="*/ 1 w 208"/>
                <a:gd name="T23" fmla="*/ 0 h 208"/>
                <a:gd name="T24" fmla="*/ 0 w 208"/>
                <a:gd name="T25" fmla="*/ 0 h 208"/>
                <a:gd name="T26" fmla="*/ 0 w 208"/>
                <a:gd name="T27" fmla="*/ 1 h 208"/>
                <a:gd name="T28" fmla="*/ 0 w 208"/>
                <a:gd name="T29" fmla="*/ 2 h 208"/>
                <a:gd name="T30" fmla="*/ 0 w 208"/>
                <a:gd name="T31" fmla="*/ 2 h 208"/>
                <a:gd name="T32" fmla="*/ 0 w 208"/>
                <a:gd name="T33" fmla="*/ 3 h 208"/>
                <a:gd name="T34" fmla="*/ 0 w 208"/>
                <a:gd name="T35" fmla="*/ 3 h 208"/>
                <a:gd name="T36" fmla="*/ 0 w 208"/>
                <a:gd name="T37" fmla="*/ 4 h 208"/>
                <a:gd name="T38" fmla="*/ 0 w 208"/>
                <a:gd name="T39" fmla="*/ 5 h 208"/>
                <a:gd name="T40" fmla="*/ 0 w 208"/>
                <a:gd name="T41" fmla="*/ 5 h 208"/>
                <a:gd name="T42" fmla="*/ 1 w 208"/>
                <a:gd name="T43" fmla="*/ 5 h 208"/>
                <a:gd name="T44" fmla="*/ 2 w 208"/>
                <a:gd name="T45" fmla="*/ 6 h 208"/>
                <a:gd name="T46" fmla="*/ 2 w 208"/>
                <a:gd name="T47" fmla="*/ 6 h 208"/>
                <a:gd name="T48" fmla="*/ 3 w 208"/>
                <a:gd name="T49" fmla="*/ 6 h 208"/>
                <a:gd name="T50" fmla="*/ 3 w 208"/>
                <a:gd name="T51" fmla="*/ 6 h 208"/>
                <a:gd name="T52" fmla="*/ 4 w 208"/>
                <a:gd name="T53" fmla="*/ 6 h 208"/>
                <a:gd name="T54" fmla="*/ 5 w 208"/>
                <a:gd name="T55" fmla="*/ 5 h 208"/>
                <a:gd name="T56" fmla="*/ 5 w 208"/>
                <a:gd name="T57" fmla="*/ 5 h 208"/>
                <a:gd name="T58" fmla="*/ 5 w 208"/>
                <a:gd name="T59" fmla="*/ 5 h 208"/>
                <a:gd name="T60" fmla="*/ 6 w 208"/>
                <a:gd name="T61" fmla="*/ 4 h 208"/>
                <a:gd name="T62" fmla="*/ 6 w 208"/>
                <a:gd name="T63" fmla="*/ 3 h 208"/>
                <a:gd name="T64" fmla="*/ 6 w 208"/>
                <a:gd name="T65" fmla="*/ 3 h 2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8"/>
                <a:gd name="T100" fmla="*/ 0 h 208"/>
                <a:gd name="T101" fmla="*/ 208 w 208"/>
                <a:gd name="T102" fmla="*/ 208 h 2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8" h="208">
                  <a:moveTo>
                    <a:pt x="208" y="105"/>
                  </a:moveTo>
                  <a:lnTo>
                    <a:pt x="206" y="83"/>
                  </a:lnTo>
                  <a:lnTo>
                    <a:pt x="200" y="64"/>
                  </a:lnTo>
                  <a:lnTo>
                    <a:pt x="190" y="47"/>
                  </a:lnTo>
                  <a:lnTo>
                    <a:pt x="177" y="31"/>
                  </a:lnTo>
                  <a:lnTo>
                    <a:pt x="162" y="19"/>
                  </a:lnTo>
                  <a:lnTo>
                    <a:pt x="144" y="9"/>
                  </a:lnTo>
                  <a:lnTo>
                    <a:pt x="125" y="3"/>
                  </a:lnTo>
                  <a:lnTo>
                    <a:pt x="105" y="0"/>
                  </a:lnTo>
                  <a:lnTo>
                    <a:pt x="83" y="3"/>
                  </a:lnTo>
                  <a:lnTo>
                    <a:pt x="64" y="9"/>
                  </a:lnTo>
                  <a:lnTo>
                    <a:pt x="47" y="19"/>
                  </a:lnTo>
                  <a:lnTo>
                    <a:pt x="31" y="31"/>
                  </a:lnTo>
                  <a:lnTo>
                    <a:pt x="18" y="47"/>
                  </a:lnTo>
                  <a:lnTo>
                    <a:pt x="9" y="64"/>
                  </a:lnTo>
                  <a:lnTo>
                    <a:pt x="2" y="83"/>
                  </a:lnTo>
                  <a:lnTo>
                    <a:pt x="0" y="105"/>
                  </a:lnTo>
                  <a:lnTo>
                    <a:pt x="2" y="125"/>
                  </a:lnTo>
                  <a:lnTo>
                    <a:pt x="9" y="144"/>
                  </a:lnTo>
                  <a:lnTo>
                    <a:pt x="18" y="163"/>
                  </a:lnTo>
                  <a:lnTo>
                    <a:pt x="31" y="177"/>
                  </a:lnTo>
                  <a:lnTo>
                    <a:pt x="47" y="190"/>
                  </a:lnTo>
                  <a:lnTo>
                    <a:pt x="64" y="200"/>
                  </a:lnTo>
                  <a:lnTo>
                    <a:pt x="83" y="206"/>
                  </a:lnTo>
                  <a:lnTo>
                    <a:pt x="105" y="208"/>
                  </a:lnTo>
                  <a:lnTo>
                    <a:pt x="125" y="206"/>
                  </a:lnTo>
                  <a:lnTo>
                    <a:pt x="144" y="200"/>
                  </a:lnTo>
                  <a:lnTo>
                    <a:pt x="162" y="190"/>
                  </a:lnTo>
                  <a:lnTo>
                    <a:pt x="177" y="177"/>
                  </a:lnTo>
                  <a:lnTo>
                    <a:pt x="190" y="163"/>
                  </a:lnTo>
                  <a:lnTo>
                    <a:pt x="200" y="144"/>
                  </a:lnTo>
                  <a:lnTo>
                    <a:pt x="206" y="125"/>
                  </a:lnTo>
                  <a:lnTo>
                    <a:pt x="208" y="105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Rectangle 42"/>
            <p:cNvSpPr>
              <a:spLocks noChangeArrowheads="1"/>
            </p:cNvSpPr>
            <p:nvPr/>
          </p:nvSpPr>
          <p:spPr bwMode="auto">
            <a:xfrm>
              <a:off x="2878" y="2517"/>
              <a:ext cx="3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299" name="Rectangle 43"/>
            <p:cNvSpPr>
              <a:spLocks noChangeArrowheads="1"/>
            </p:cNvSpPr>
            <p:nvPr/>
          </p:nvSpPr>
          <p:spPr bwMode="auto">
            <a:xfrm>
              <a:off x="2878" y="2517"/>
              <a:ext cx="3" cy="16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00" name="Rectangle 44"/>
            <p:cNvSpPr>
              <a:spLocks noChangeArrowheads="1"/>
            </p:cNvSpPr>
            <p:nvPr/>
          </p:nvSpPr>
          <p:spPr bwMode="auto">
            <a:xfrm>
              <a:off x="2915" y="2480"/>
              <a:ext cx="1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01" name="Rectangle 45"/>
            <p:cNvSpPr>
              <a:spLocks noChangeArrowheads="1"/>
            </p:cNvSpPr>
            <p:nvPr/>
          </p:nvSpPr>
          <p:spPr bwMode="auto">
            <a:xfrm>
              <a:off x="2915" y="2480"/>
              <a:ext cx="16" cy="3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02" name="Rectangle 46"/>
            <p:cNvSpPr>
              <a:spLocks noChangeArrowheads="1"/>
            </p:cNvSpPr>
            <p:nvPr/>
          </p:nvSpPr>
          <p:spPr bwMode="auto">
            <a:xfrm>
              <a:off x="2828" y="2480"/>
              <a:ext cx="16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03" name="Rectangle 47"/>
            <p:cNvSpPr>
              <a:spLocks noChangeArrowheads="1"/>
            </p:cNvSpPr>
            <p:nvPr/>
          </p:nvSpPr>
          <p:spPr bwMode="auto">
            <a:xfrm>
              <a:off x="2828" y="2480"/>
              <a:ext cx="16" cy="3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04" name="Rectangle 48"/>
            <p:cNvSpPr>
              <a:spLocks noChangeArrowheads="1"/>
            </p:cNvSpPr>
            <p:nvPr/>
          </p:nvSpPr>
          <p:spPr bwMode="auto">
            <a:xfrm>
              <a:off x="2878" y="2430"/>
              <a:ext cx="3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05" name="Rectangle 49"/>
            <p:cNvSpPr>
              <a:spLocks noChangeArrowheads="1"/>
            </p:cNvSpPr>
            <p:nvPr/>
          </p:nvSpPr>
          <p:spPr bwMode="auto">
            <a:xfrm>
              <a:off x="2878" y="2430"/>
              <a:ext cx="3" cy="16"/>
            </a:xfrm>
            <a:prstGeom prst="rect">
              <a:avLst/>
            </a:prstGeom>
            <a:noFill/>
            <a:ln w="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B1B1B1"/>
                </a:buClr>
                <a:buChar char="•"/>
                <a:defRPr sz="2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1pPr>
              <a:lvl2pPr marL="742950" indent="-285750">
                <a:spcBef>
                  <a:spcPct val="20000"/>
                </a:spcBef>
                <a:buClr>
                  <a:srgbClr val="B1B1B1"/>
                </a:buClr>
                <a:buChar char="–"/>
                <a:defRPr sz="20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2pPr>
              <a:lvl3pPr marL="1143000" indent="-228600">
                <a:spcBef>
                  <a:spcPct val="20000"/>
                </a:spcBef>
                <a:buClr>
                  <a:srgbClr val="B1B1B1"/>
                </a:buClr>
                <a:buChar char="•"/>
                <a:defRPr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3pPr>
              <a:lvl4pPr marL="1600200" indent="-228600">
                <a:spcBef>
                  <a:spcPct val="20000"/>
                </a:spcBef>
                <a:buClr>
                  <a:srgbClr val="B1B1B1"/>
                </a:buClr>
                <a:buChar char="–"/>
                <a:defRPr sz="16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4pPr>
              <a:lvl5pPr marL="2057400" indent="-228600">
                <a:spcBef>
                  <a:spcPct val="20000"/>
                </a:spcBef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1B1B1"/>
                </a:buClr>
                <a:buChar char="»"/>
                <a:defRPr sz="1400">
                  <a:solidFill>
                    <a:srgbClr val="103566"/>
                  </a:solidFill>
                  <a:latin typeface="Times New Roman" panose="02020603050405020304" pitchFamily="18" charset="0"/>
                  <a:cs typeface="B Nazanin" panose="00000400000000000000" pitchFamily="2" charset="-78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306" name="Freeform 50"/>
            <p:cNvSpPr>
              <a:spLocks/>
            </p:cNvSpPr>
            <p:nvPr/>
          </p:nvSpPr>
          <p:spPr bwMode="auto">
            <a:xfrm>
              <a:off x="2896" y="2510"/>
              <a:ext cx="10" cy="16"/>
            </a:xfrm>
            <a:custGeom>
              <a:avLst/>
              <a:gdLst>
                <a:gd name="T0" fmla="*/ 0 w 22"/>
                <a:gd name="T1" fmla="*/ 1 h 31"/>
                <a:gd name="T2" fmla="*/ 0 w 22"/>
                <a:gd name="T3" fmla="*/ 1 h 31"/>
                <a:gd name="T4" fmla="*/ 0 w 22"/>
                <a:gd name="T5" fmla="*/ 0 h 31"/>
                <a:gd name="T6" fmla="*/ 0 w 22"/>
                <a:gd name="T7" fmla="*/ 1 h 31"/>
                <a:gd name="T8" fmla="*/ 0 w 22"/>
                <a:gd name="T9" fmla="*/ 1 h 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31"/>
                <a:gd name="T17" fmla="*/ 22 w 22"/>
                <a:gd name="T18" fmla="*/ 31 h 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31">
                  <a:moveTo>
                    <a:pt x="17" y="31"/>
                  </a:moveTo>
                  <a:lnTo>
                    <a:pt x="22" y="29"/>
                  </a:lnTo>
                  <a:lnTo>
                    <a:pt x="6" y="0"/>
                  </a:lnTo>
                  <a:lnTo>
                    <a:pt x="0" y="3"/>
                  </a:lnTo>
                  <a:lnTo>
                    <a:pt x="17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Freeform 51"/>
            <p:cNvSpPr>
              <a:spLocks/>
            </p:cNvSpPr>
            <p:nvPr/>
          </p:nvSpPr>
          <p:spPr bwMode="auto">
            <a:xfrm>
              <a:off x="2896" y="2510"/>
              <a:ext cx="10" cy="16"/>
            </a:xfrm>
            <a:custGeom>
              <a:avLst/>
              <a:gdLst>
                <a:gd name="T0" fmla="*/ 0 w 22"/>
                <a:gd name="T1" fmla="*/ 1 h 31"/>
                <a:gd name="T2" fmla="*/ 0 w 22"/>
                <a:gd name="T3" fmla="*/ 1 h 31"/>
                <a:gd name="T4" fmla="*/ 0 w 22"/>
                <a:gd name="T5" fmla="*/ 0 h 31"/>
                <a:gd name="T6" fmla="*/ 0 w 22"/>
                <a:gd name="T7" fmla="*/ 1 h 31"/>
                <a:gd name="T8" fmla="*/ 0 w 22"/>
                <a:gd name="T9" fmla="*/ 1 h 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31"/>
                <a:gd name="T17" fmla="*/ 22 w 22"/>
                <a:gd name="T18" fmla="*/ 31 h 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31">
                  <a:moveTo>
                    <a:pt x="17" y="31"/>
                  </a:moveTo>
                  <a:lnTo>
                    <a:pt x="22" y="29"/>
                  </a:lnTo>
                  <a:lnTo>
                    <a:pt x="6" y="0"/>
                  </a:lnTo>
                  <a:lnTo>
                    <a:pt x="0" y="3"/>
                  </a:lnTo>
                  <a:lnTo>
                    <a:pt x="17" y="31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Freeform 52"/>
            <p:cNvSpPr>
              <a:spLocks/>
            </p:cNvSpPr>
            <p:nvPr/>
          </p:nvSpPr>
          <p:spPr bwMode="auto">
            <a:xfrm>
              <a:off x="2853" y="2436"/>
              <a:ext cx="11" cy="16"/>
            </a:xfrm>
            <a:custGeom>
              <a:avLst/>
              <a:gdLst>
                <a:gd name="T0" fmla="*/ 1 w 22"/>
                <a:gd name="T1" fmla="*/ 1 h 32"/>
                <a:gd name="T2" fmla="*/ 1 w 22"/>
                <a:gd name="T3" fmla="*/ 1 h 32"/>
                <a:gd name="T4" fmla="*/ 1 w 22"/>
                <a:gd name="T5" fmla="*/ 0 h 32"/>
                <a:gd name="T6" fmla="*/ 0 w 22"/>
                <a:gd name="T7" fmla="*/ 1 h 32"/>
                <a:gd name="T8" fmla="*/ 1 w 22"/>
                <a:gd name="T9" fmla="*/ 1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32"/>
                <a:gd name="T17" fmla="*/ 22 w 22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32">
                  <a:moveTo>
                    <a:pt x="17" y="32"/>
                  </a:moveTo>
                  <a:lnTo>
                    <a:pt x="22" y="28"/>
                  </a:lnTo>
                  <a:lnTo>
                    <a:pt x="5" y="0"/>
                  </a:lnTo>
                  <a:lnTo>
                    <a:pt x="0" y="3"/>
                  </a:lnTo>
                  <a:lnTo>
                    <a:pt x="17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9" name="Freeform 53"/>
            <p:cNvSpPr>
              <a:spLocks/>
            </p:cNvSpPr>
            <p:nvPr/>
          </p:nvSpPr>
          <p:spPr bwMode="auto">
            <a:xfrm>
              <a:off x="2853" y="2436"/>
              <a:ext cx="11" cy="16"/>
            </a:xfrm>
            <a:custGeom>
              <a:avLst/>
              <a:gdLst>
                <a:gd name="T0" fmla="*/ 1 w 22"/>
                <a:gd name="T1" fmla="*/ 1 h 32"/>
                <a:gd name="T2" fmla="*/ 1 w 22"/>
                <a:gd name="T3" fmla="*/ 1 h 32"/>
                <a:gd name="T4" fmla="*/ 1 w 22"/>
                <a:gd name="T5" fmla="*/ 0 h 32"/>
                <a:gd name="T6" fmla="*/ 0 w 22"/>
                <a:gd name="T7" fmla="*/ 1 h 32"/>
                <a:gd name="T8" fmla="*/ 1 w 22"/>
                <a:gd name="T9" fmla="*/ 1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32"/>
                <a:gd name="T17" fmla="*/ 22 w 22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32">
                  <a:moveTo>
                    <a:pt x="17" y="32"/>
                  </a:moveTo>
                  <a:lnTo>
                    <a:pt x="22" y="28"/>
                  </a:lnTo>
                  <a:lnTo>
                    <a:pt x="5" y="0"/>
                  </a:lnTo>
                  <a:lnTo>
                    <a:pt x="0" y="3"/>
                  </a:lnTo>
                  <a:lnTo>
                    <a:pt x="17" y="32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0" name="Freeform 54"/>
            <p:cNvSpPr>
              <a:spLocks/>
            </p:cNvSpPr>
            <p:nvPr/>
          </p:nvSpPr>
          <p:spPr bwMode="auto">
            <a:xfrm>
              <a:off x="2909" y="2497"/>
              <a:ext cx="16" cy="11"/>
            </a:xfrm>
            <a:custGeom>
              <a:avLst/>
              <a:gdLst>
                <a:gd name="T0" fmla="*/ 1 w 32"/>
                <a:gd name="T1" fmla="*/ 1 h 22"/>
                <a:gd name="T2" fmla="*/ 1 w 32"/>
                <a:gd name="T3" fmla="*/ 1 h 22"/>
                <a:gd name="T4" fmla="*/ 1 w 32"/>
                <a:gd name="T5" fmla="*/ 0 h 22"/>
                <a:gd name="T6" fmla="*/ 0 w 32"/>
                <a:gd name="T7" fmla="*/ 1 h 22"/>
                <a:gd name="T8" fmla="*/ 1 w 32"/>
                <a:gd name="T9" fmla="*/ 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2"/>
                <a:gd name="T17" fmla="*/ 32 w 32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2">
                  <a:moveTo>
                    <a:pt x="29" y="22"/>
                  </a:moveTo>
                  <a:lnTo>
                    <a:pt x="32" y="17"/>
                  </a:lnTo>
                  <a:lnTo>
                    <a:pt x="4" y="0"/>
                  </a:lnTo>
                  <a:lnTo>
                    <a:pt x="0" y="6"/>
                  </a:lnTo>
                  <a:lnTo>
                    <a:pt x="29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1" name="Freeform 55"/>
            <p:cNvSpPr>
              <a:spLocks/>
            </p:cNvSpPr>
            <p:nvPr/>
          </p:nvSpPr>
          <p:spPr bwMode="auto">
            <a:xfrm>
              <a:off x="2909" y="2497"/>
              <a:ext cx="16" cy="11"/>
            </a:xfrm>
            <a:custGeom>
              <a:avLst/>
              <a:gdLst>
                <a:gd name="T0" fmla="*/ 1 w 32"/>
                <a:gd name="T1" fmla="*/ 1 h 22"/>
                <a:gd name="T2" fmla="*/ 1 w 32"/>
                <a:gd name="T3" fmla="*/ 1 h 22"/>
                <a:gd name="T4" fmla="*/ 1 w 32"/>
                <a:gd name="T5" fmla="*/ 0 h 22"/>
                <a:gd name="T6" fmla="*/ 0 w 32"/>
                <a:gd name="T7" fmla="*/ 1 h 22"/>
                <a:gd name="T8" fmla="*/ 1 w 32"/>
                <a:gd name="T9" fmla="*/ 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2"/>
                <a:gd name="T17" fmla="*/ 32 w 32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2">
                  <a:moveTo>
                    <a:pt x="29" y="22"/>
                  </a:moveTo>
                  <a:lnTo>
                    <a:pt x="32" y="17"/>
                  </a:lnTo>
                  <a:lnTo>
                    <a:pt x="4" y="0"/>
                  </a:lnTo>
                  <a:lnTo>
                    <a:pt x="0" y="6"/>
                  </a:lnTo>
                  <a:lnTo>
                    <a:pt x="29" y="22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Freeform 56"/>
            <p:cNvSpPr>
              <a:spLocks/>
            </p:cNvSpPr>
            <p:nvPr/>
          </p:nvSpPr>
          <p:spPr bwMode="auto">
            <a:xfrm>
              <a:off x="2835" y="2455"/>
              <a:ext cx="15" cy="10"/>
            </a:xfrm>
            <a:custGeom>
              <a:avLst/>
              <a:gdLst>
                <a:gd name="T0" fmla="*/ 0 w 31"/>
                <a:gd name="T1" fmla="*/ 0 h 21"/>
                <a:gd name="T2" fmla="*/ 0 w 31"/>
                <a:gd name="T3" fmla="*/ 0 h 21"/>
                <a:gd name="T4" fmla="*/ 0 w 31"/>
                <a:gd name="T5" fmla="*/ 0 h 21"/>
                <a:gd name="T6" fmla="*/ 0 w 31"/>
                <a:gd name="T7" fmla="*/ 0 h 21"/>
                <a:gd name="T8" fmla="*/ 0 w 3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1"/>
                <a:gd name="T17" fmla="*/ 31 w 3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1">
                  <a:moveTo>
                    <a:pt x="28" y="21"/>
                  </a:moveTo>
                  <a:lnTo>
                    <a:pt x="31" y="16"/>
                  </a:lnTo>
                  <a:lnTo>
                    <a:pt x="2" y="0"/>
                  </a:lnTo>
                  <a:lnTo>
                    <a:pt x="0" y="5"/>
                  </a:lnTo>
                  <a:lnTo>
                    <a:pt x="28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3" name="Freeform 57"/>
            <p:cNvSpPr>
              <a:spLocks/>
            </p:cNvSpPr>
            <p:nvPr/>
          </p:nvSpPr>
          <p:spPr bwMode="auto">
            <a:xfrm>
              <a:off x="2835" y="2455"/>
              <a:ext cx="15" cy="10"/>
            </a:xfrm>
            <a:custGeom>
              <a:avLst/>
              <a:gdLst>
                <a:gd name="T0" fmla="*/ 0 w 31"/>
                <a:gd name="T1" fmla="*/ 0 h 21"/>
                <a:gd name="T2" fmla="*/ 0 w 31"/>
                <a:gd name="T3" fmla="*/ 0 h 21"/>
                <a:gd name="T4" fmla="*/ 0 w 31"/>
                <a:gd name="T5" fmla="*/ 0 h 21"/>
                <a:gd name="T6" fmla="*/ 0 w 31"/>
                <a:gd name="T7" fmla="*/ 0 h 21"/>
                <a:gd name="T8" fmla="*/ 0 w 3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1"/>
                <a:gd name="T17" fmla="*/ 31 w 3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1">
                  <a:moveTo>
                    <a:pt x="28" y="21"/>
                  </a:moveTo>
                  <a:lnTo>
                    <a:pt x="31" y="16"/>
                  </a:lnTo>
                  <a:lnTo>
                    <a:pt x="2" y="0"/>
                  </a:lnTo>
                  <a:lnTo>
                    <a:pt x="0" y="5"/>
                  </a:lnTo>
                  <a:lnTo>
                    <a:pt x="28" y="21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Freeform 58"/>
            <p:cNvSpPr>
              <a:spLocks/>
            </p:cNvSpPr>
            <p:nvPr/>
          </p:nvSpPr>
          <p:spPr bwMode="auto">
            <a:xfrm>
              <a:off x="2835" y="2497"/>
              <a:ext cx="15" cy="10"/>
            </a:xfrm>
            <a:custGeom>
              <a:avLst/>
              <a:gdLst>
                <a:gd name="T0" fmla="*/ 0 w 31"/>
                <a:gd name="T1" fmla="*/ 0 h 21"/>
                <a:gd name="T2" fmla="*/ 0 w 31"/>
                <a:gd name="T3" fmla="*/ 0 h 21"/>
                <a:gd name="T4" fmla="*/ 0 w 31"/>
                <a:gd name="T5" fmla="*/ 0 h 21"/>
                <a:gd name="T6" fmla="*/ 0 w 31"/>
                <a:gd name="T7" fmla="*/ 0 h 21"/>
                <a:gd name="T8" fmla="*/ 0 w 3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1"/>
                <a:gd name="T17" fmla="*/ 31 w 3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1">
                  <a:moveTo>
                    <a:pt x="0" y="16"/>
                  </a:moveTo>
                  <a:lnTo>
                    <a:pt x="2" y="21"/>
                  </a:lnTo>
                  <a:lnTo>
                    <a:pt x="31" y="5"/>
                  </a:lnTo>
                  <a:lnTo>
                    <a:pt x="28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5" name="Freeform 59"/>
            <p:cNvSpPr>
              <a:spLocks/>
            </p:cNvSpPr>
            <p:nvPr/>
          </p:nvSpPr>
          <p:spPr bwMode="auto">
            <a:xfrm>
              <a:off x="2835" y="2497"/>
              <a:ext cx="15" cy="10"/>
            </a:xfrm>
            <a:custGeom>
              <a:avLst/>
              <a:gdLst>
                <a:gd name="T0" fmla="*/ 0 w 31"/>
                <a:gd name="T1" fmla="*/ 0 h 21"/>
                <a:gd name="T2" fmla="*/ 0 w 31"/>
                <a:gd name="T3" fmla="*/ 0 h 21"/>
                <a:gd name="T4" fmla="*/ 0 w 31"/>
                <a:gd name="T5" fmla="*/ 0 h 21"/>
                <a:gd name="T6" fmla="*/ 0 w 31"/>
                <a:gd name="T7" fmla="*/ 0 h 21"/>
                <a:gd name="T8" fmla="*/ 0 w 3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1"/>
                <a:gd name="T17" fmla="*/ 31 w 3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1">
                  <a:moveTo>
                    <a:pt x="0" y="16"/>
                  </a:moveTo>
                  <a:lnTo>
                    <a:pt x="2" y="21"/>
                  </a:lnTo>
                  <a:lnTo>
                    <a:pt x="31" y="5"/>
                  </a:lnTo>
                  <a:lnTo>
                    <a:pt x="28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6" name="Freeform 60"/>
            <p:cNvSpPr>
              <a:spLocks/>
            </p:cNvSpPr>
            <p:nvPr/>
          </p:nvSpPr>
          <p:spPr bwMode="auto">
            <a:xfrm>
              <a:off x="2909" y="2455"/>
              <a:ext cx="16" cy="10"/>
            </a:xfrm>
            <a:custGeom>
              <a:avLst/>
              <a:gdLst>
                <a:gd name="T0" fmla="*/ 0 w 31"/>
                <a:gd name="T1" fmla="*/ 0 h 21"/>
                <a:gd name="T2" fmla="*/ 1 w 31"/>
                <a:gd name="T3" fmla="*/ 0 h 21"/>
                <a:gd name="T4" fmla="*/ 1 w 31"/>
                <a:gd name="T5" fmla="*/ 0 h 21"/>
                <a:gd name="T6" fmla="*/ 1 w 31"/>
                <a:gd name="T7" fmla="*/ 0 h 21"/>
                <a:gd name="T8" fmla="*/ 0 w 3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1"/>
                <a:gd name="T17" fmla="*/ 31 w 3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1">
                  <a:moveTo>
                    <a:pt x="0" y="16"/>
                  </a:moveTo>
                  <a:lnTo>
                    <a:pt x="3" y="21"/>
                  </a:lnTo>
                  <a:lnTo>
                    <a:pt x="31" y="5"/>
                  </a:lnTo>
                  <a:lnTo>
                    <a:pt x="28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Freeform 61"/>
            <p:cNvSpPr>
              <a:spLocks/>
            </p:cNvSpPr>
            <p:nvPr/>
          </p:nvSpPr>
          <p:spPr bwMode="auto">
            <a:xfrm>
              <a:off x="2909" y="2455"/>
              <a:ext cx="16" cy="10"/>
            </a:xfrm>
            <a:custGeom>
              <a:avLst/>
              <a:gdLst>
                <a:gd name="T0" fmla="*/ 0 w 31"/>
                <a:gd name="T1" fmla="*/ 0 h 21"/>
                <a:gd name="T2" fmla="*/ 1 w 31"/>
                <a:gd name="T3" fmla="*/ 0 h 21"/>
                <a:gd name="T4" fmla="*/ 1 w 31"/>
                <a:gd name="T5" fmla="*/ 0 h 21"/>
                <a:gd name="T6" fmla="*/ 1 w 31"/>
                <a:gd name="T7" fmla="*/ 0 h 21"/>
                <a:gd name="T8" fmla="*/ 0 w 31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1"/>
                <a:gd name="T17" fmla="*/ 31 w 31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1">
                  <a:moveTo>
                    <a:pt x="0" y="16"/>
                  </a:moveTo>
                  <a:lnTo>
                    <a:pt x="3" y="21"/>
                  </a:lnTo>
                  <a:lnTo>
                    <a:pt x="31" y="5"/>
                  </a:lnTo>
                  <a:lnTo>
                    <a:pt x="28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8" name="Freeform 62"/>
            <p:cNvSpPr>
              <a:spLocks/>
            </p:cNvSpPr>
            <p:nvPr/>
          </p:nvSpPr>
          <p:spPr bwMode="auto">
            <a:xfrm>
              <a:off x="2896" y="2437"/>
              <a:ext cx="10" cy="16"/>
            </a:xfrm>
            <a:custGeom>
              <a:avLst/>
              <a:gdLst>
                <a:gd name="T0" fmla="*/ 0 w 22"/>
                <a:gd name="T1" fmla="*/ 1 h 32"/>
                <a:gd name="T2" fmla="*/ 0 w 22"/>
                <a:gd name="T3" fmla="*/ 1 h 32"/>
                <a:gd name="T4" fmla="*/ 0 w 22"/>
                <a:gd name="T5" fmla="*/ 1 h 32"/>
                <a:gd name="T6" fmla="*/ 0 w 22"/>
                <a:gd name="T7" fmla="*/ 0 h 32"/>
                <a:gd name="T8" fmla="*/ 0 w 22"/>
                <a:gd name="T9" fmla="*/ 1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32"/>
                <a:gd name="T17" fmla="*/ 22 w 22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32">
                  <a:moveTo>
                    <a:pt x="0" y="28"/>
                  </a:moveTo>
                  <a:lnTo>
                    <a:pt x="6" y="32"/>
                  </a:lnTo>
                  <a:lnTo>
                    <a:pt x="22" y="4"/>
                  </a:lnTo>
                  <a:lnTo>
                    <a:pt x="17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9" name="Freeform 63"/>
            <p:cNvSpPr>
              <a:spLocks/>
            </p:cNvSpPr>
            <p:nvPr/>
          </p:nvSpPr>
          <p:spPr bwMode="auto">
            <a:xfrm>
              <a:off x="2896" y="2437"/>
              <a:ext cx="10" cy="16"/>
            </a:xfrm>
            <a:custGeom>
              <a:avLst/>
              <a:gdLst>
                <a:gd name="T0" fmla="*/ 0 w 22"/>
                <a:gd name="T1" fmla="*/ 1 h 32"/>
                <a:gd name="T2" fmla="*/ 0 w 22"/>
                <a:gd name="T3" fmla="*/ 1 h 32"/>
                <a:gd name="T4" fmla="*/ 0 w 22"/>
                <a:gd name="T5" fmla="*/ 1 h 32"/>
                <a:gd name="T6" fmla="*/ 0 w 22"/>
                <a:gd name="T7" fmla="*/ 0 h 32"/>
                <a:gd name="T8" fmla="*/ 0 w 22"/>
                <a:gd name="T9" fmla="*/ 1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32"/>
                <a:gd name="T17" fmla="*/ 22 w 22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32">
                  <a:moveTo>
                    <a:pt x="0" y="28"/>
                  </a:moveTo>
                  <a:lnTo>
                    <a:pt x="6" y="32"/>
                  </a:lnTo>
                  <a:lnTo>
                    <a:pt x="22" y="4"/>
                  </a:lnTo>
                  <a:lnTo>
                    <a:pt x="17" y="0"/>
                  </a:lnTo>
                  <a:lnTo>
                    <a:pt x="0" y="28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0" name="Freeform 64"/>
            <p:cNvSpPr>
              <a:spLocks/>
            </p:cNvSpPr>
            <p:nvPr/>
          </p:nvSpPr>
          <p:spPr bwMode="auto">
            <a:xfrm>
              <a:off x="2853" y="2510"/>
              <a:ext cx="11" cy="16"/>
            </a:xfrm>
            <a:custGeom>
              <a:avLst/>
              <a:gdLst>
                <a:gd name="T0" fmla="*/ 0 w 22"/>
                <a:gd name="T1" fmla="*/ 1 h 32"/>
                <a:gd name="T2" fmla="*/ 1 w 22"/>
                <a:gd name="T3" fmla="*/ 1 h 32"/>
                <a:gd name="T4" fmla="*/ 1 w 22"/>
                <a:gd name="T5" fmla="*/ 1 h 32"/>
                <a:gd name="T6" fmla="*/ 1 w 22"/>
                <a:gd name="T7" fmla="*/ 0 h 32"/>
                <a:gd name="T8" fmla="*/ 0 w 22"/>
                <a:gd name="T9" fmla="*/ 1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32"/>
                <a:gd name="T17" fmla="*/ 22 w 22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32">
                  <a:moveTo>
                    <a:pt x="0" y="29"/>
                  </a:moveTo>
                  <a:lnTo>
                    <a:pt x="5" y="32"/>
                  </a:lnTo>
                  <a:lnTo>
                    <a:pt x="22" y="4"/>
                  </a:lnTo>
                  <a:lnTo>
                    <a:pt x="17" y="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1" name="Freeform 65"/>
            <p:cNvSpPr>
              <a:spLocks/>
            </p:cNvSpPr>
            <p:nvPr/>
          </p:nvSpPr>
          <p:spPr bwMode="auto">
            <a:xfrm>
              <a:off x="2853" y="2510"/>
              <a:ext cx="11" cy="16"/>
            </a:xfrm>
            <a:custGeom>
              <a:avLst/>
              <a:gdLst>
                <a:gd name="T0" fmla="*/ 0 w 22"/>
                <a:gd name="T1" fmla="*/ 1 h 32"/>
                <a:gd name="T2" fmla="*/ 1 w 22"/>
                <a:gd name="T3" fmla="*/ 1 h 32"/>
                <a:gd name="T4" fmla="*/ 1 w 22"/>
                <a:gd name="T5" fmla="*/ 1 h 32"/>
                <a:gd name="T6" fmla="*/ 1 w 22"/>
                <a:gd name="T7" fmla="*/ 0 h 32"/>
                <a:gd name="T8" fmla="*/ 0 w 22"/>
                <a:gd name="T9" fmla="*/ 1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32"/>
                <a:gd name="T17" fmla="*/ 22 w 22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32">
                  <a:moveTo>
                    <a:pt x="0" y="29"/>
                  </a:moveTo>
                  <a:lnTo>
                    <a:pt x="5" y="32"/>
                  </a:lnTo>
                  <a:lnTo>
                    <a:pt x="22" y="4"/>
                  </a:lnTo>
                  <a:lnTo>
                    <a:pt x="17" y="0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2" name="Freeform 66"/>
            <p:cNvSpPr>
              <a:spLocks/>
            </p:cNvSpPr>
            <p:nvPr/>
          </p:nvSpPr>
          <p:spPr bwMode="auto">
            <a:xfrm>
              <a:off x="2879" y="2437"/>
              <a:ext cx="14" cy="45"/>
            </a:xfrm>
            <a:custGeom>
              <a:avLst/>
              <a:gdLst>
                <a:gd name="T0" fmla="*/ 0 w 30"/>
                <a:gd name="T1" fmla="*/ 3 h 90"/>
                <a:gd name="T2" fmla="*/ 0 w 30"/>
                <a:gd name="T3" fmla="*/ 3 h 90"/>
                <a:gd name="T4" fmla="*/ 0 w 30"/>
                <a:gd name="T5" fmla="*/ 1 h 90"/>
                <a:gd name="T6" fmla="*/ 0 w 30"/>
                <a:gd name="T7" fmla="*/ 0 h 90"/>
                <a:gd name="T8" fmla="*/ 0 w 30"/>
                <a:gd name="T9" fmla="*/ 3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90"/>
                <a:gd name="T17" fmla="*/ 30 w 30"/>
                <a:gd name="T18" fmla="*/ 90 h 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90">
                  <a:moveTo>
                    <a:pt x="0" y="89"/>
                  </a:moveTo>
                  <a:lnTo>
                    <a:pt x="5" y="90"/>
                  </a:lnTo>
                  <a:lnTo>
                    <a:pt x="30" y="2"/>
                  </a:lnTo>
                  <a:lnTo>
                    <a:pt x="24" y="0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3" name="Freeform 67"/>
            <p:cNvSpPr>
              <a:spLocks/>
            </p:cNvSpPr>
            <p:nvPr/>
          </p:nvSpPr>
          <p:spPr bwMode="auto">
            <a:xfrm>
              <a:off x="2879" y="2437"/>
              <a:ext cx="14" cy="45"/>
            </a:xfrm>
            <a:custGeom>
              <a:avLst/>
              <a:gdLst>
                <a:gd name="T0" fmla="*/ 0 w 30"/>
                <a:gd name="T1" fmla="*/ 3 h 90"/>
                <a:gd name="T2" fmla="*/ 0 w 30"/>
                <a:gd name="T3" fmla="*/ 3 h 90"/>
                <a:gd name="T4" fmla="*/ 0 w 30"/>
                <a:gd name="T5" fmla="*/ 1 h 90"/>
                <a:gd name="T6" fmla="*/ 0 w 30"/>
                <a:gd name="T7" fmla="*/ 0 h 90"/>
                <a:gd name="T8" fmla="*/ 0 w 30"/>
                <a:gd name="T9" fmla="*/ 3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90"/>
                <a:gd name="T17" fmla="*/ 30 w 30"/>
                <a:gd name="T18" fmla="*/ 90 h 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90">
                  <a:moveTo>
                    <a:pt x="0" y="89"/>
                  </a:moveTo>
                  <a:lnTo>
                    <a:pt x="5" y="90"/>
                  </a:lnTo>
                  <a:lnTo>
                    <a:pt x="30" y="2"/>
                  </a:lnTo>
                  <a:lnTo>
                    <a:pt x="24" y="0"/>
                  </a:lnTo>
                  <a:lnTo>
                    <a:pt x="0" y="89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4" name="Freeform 68"/>
            <p:cNvSpPr>
              <a:spLocks/>
            </p:cNvSpPr>
            <p:nvPr/>
          </p:nvSpPr>
          <p:spPr bwMode="auto">
            <a:xfrm>
              <a:off x="2879" y="2480"/>
              <a:ext cx="30" cy="9"/>
            </a:xfrm>
            <a:custGeom>
              <a:avLst/>
              <a:gdLst>
                <a:gd name="T0" fmla="*/ 0 w 62"/>
                <a:gd name="T1" fmla="*/ 0 h 19"/>
                <a:gd name="T2" fmla="*/ 0 w 62"/>
                <a:gd name="T3" fmla="*/ 0 h 19"/>
                <a:gd name="T4" fmla="*/ 1 w 62"/>
                <a:gd name="T5" fmla="*/ 0 h 19"/>
                <a:gd name="T6" fmla="*/ 1 w 62"/>
                <a:gd name="T7" fmla="*/ 0 h 19"/>
                <a:gd name="T8" fmla="*/ 0 w 62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19"/>
                <a:gd name="T17" fmla="*/ 62 w 62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19">
                  <a:moveTo>
                    <a:pt x="3" y="0"/>
                  </a:moveTo>
                  <a:lnTo>
                    <a:pt x="0" y="5"/>
                  </a:lnTo>
                  <a:lnTo>
                    <a:pt x="60" y="19"/>
                  </a:lnTo>
                  <a:lnTo>
                    <a:pt x="62" y="1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5" name="Freeform 69"/>
            <p:cNvSpPr>
              <a:spLocks/>
            </p:cNvSpPr>
            <p:nvPr/>
          </p:nvSpPr>
          <p:spPr bwMode="auto">
            <a:xfrm>
              <a:off x="2879" y="2480"/>
              <a:ext cx="30" cy="9"/>
            </a:xfrm>
            <a:custGeom>
              <a:avLst/>
              <a:gdLst>
                <a:gd name="T0" fmla="*/ 0 w 62"/>
                <a:gd name="T1" fmla="*/ 0 h 19"/>
                <a:gd name="T2" fmla="*/ 0 w 62"/>
                <a:gd name="T3" fmla="*/ 0 h 19"/>
                <a:gd name="T4" fmla="*/ 1 w 62"/>
                <a:gd name="T5" fmla="*/ 0 h 19"/>
                <a:gd name="T6" fmla="*/ 1 w 62"/>
                <a:gd name="T7" fmla="*/ 0 h 19"/>
                <a:gd name="T8" fmla="*/ 0 w 62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19"/>
                <a:gd name="T17" fmla="*/ 62 w 62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19">
                  <a:moveTo>
                    <a:pt x="3" y="0"/>
                  </a:moveTo>
                  <a:lnTo>
                    <a:pt x="0" y="5"/>
                  </a:lnTo>
                  <a:lnTo>
                    <a:pt x="60" y="19"/>
                  </a:lnTo>
                  <a:lnTo>
                    <a:pt x="62" y="14"/>
                  </a:lnTo>
                  <a:lnTo>
                    <a:pt x="3" y="0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228975" y="3598863"/>
            <a:ext cx="15859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49" tIns="37874" rIns="75749" bIns="37874" anchor="ctr"/>
          <a:lstStyle>
            <a:lvl1pPr>
              <a:spcBef>
                <a:spcPct val="20000"/>
              </a:spcBef>
              <a:buClr>
                <a:srgbClr val="B1B1B1"/>
              </a:buClr>
              <a:buChar char="•"/>
              <a:defRPr sz="2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lr>
                <a:srgbClr val="B1B1B1"/>
              </a:buClr>
              <a:buChar char="–"/>
              <a:defRPr sz="20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lr>
                <a:srgbClr val="B1B1B1"/>
              </a:buClr>
              <a:buChar char="•"/>
              <a:defRPr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lr>
                <a:srgbClr val="B1B1B1"/>
              </a:buClr>
              <a:buChar char="–"/>
              <a:defRPr sz="16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9pPr>
          </a:lstStyle>
          <a:p>
            <a:pPr algn="ctr" rtl="1">
              <a:spcBef>
                <a:spcPct val="0"/>
              </a:spcBef>
              <a:buClrTx/>
              <a:buFontTx/>
              <a:buNone/>
            </a:pPr>
            <a:r>
              <a:rPr lang="fa-IR" altLang="en-US" sz="1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برای دکوراسیون:</a:t>
            </a: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274" name="Text Box 9"/>
          <p:cNvSpPr txBox="1">
            <a:spLocks noChangeArrowheads="1"/>
          </p:cNvSpPr>
          <p:nvPr/>
        </p:nvSpPr>
        <p:spPr bwMode="auto">
          <a:xfrm>
            <a:off x="2122488" y="3751263"/>
            <a:ext cx="12319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49" tIns="37874" rIns="75749" bIns="37874" anchor="ctr"/>
          <a:lstStyle>
            <a:lvl1pPr>
              <a:spcBef>
                <a:spcPct val="20000"/>
              </a:spcBef>
              <a:buClr>
                <a:srgbClr val="B1B1B1"/>
              </a:buClr>
              <a:buChar char="•"/>
              <a:defRPr sz="2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lr>
                <a:srgbClr val="B1B1B1"/>
              </a:buClr>
              <a:buChar char="–"/>
              <a:defRPr sz="20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lr>
                <a:srgbClr val="B1B1B1"/>
              </a:buClr>
              <a:buChar char="•"/>
              <a:defRPr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lr>
                <a:srgbClr val="B1B1B1"/>
              </a:buClr>
              <a:buChar char="–"/>
              <a:defRPr sz="16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en-US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message</a:t>
            </a:r>
            <a:endParaRPr lang="en-US" altLang="en-US" sz="15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1275" name="Text Box 9"/>
          <p:cNvSpPr txBox="1">
            <a:spLocks noChangeArrowheads="1"/>
          </p:cNvSpPr>
          <p:nvPr/>
        </p:nvSpPr>
        <p:spPr bwMode="auto">
          <a:xfrm>
            <a:off x="2122488" y="4608513"/>
            <a:ext cx="12319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49" tIns="37874" rIns="75749" bIns="37874" anchor="ctr"/>
          <a:lstStyle>
            <a:lvl1pPr>
              <a:spcBef>
                <a:spcPct val="20000"/>
              </a:spcBef>
              <a:buClr>
                <a:srgbClr val="B1B1B1"/>
              </a:buClr>
              <a:buChar char="•"/>
              <a:defRPr sz="2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lr>
                <a:srgbClr val="B1B1B1"/>
              </a:buClr>
              <a:buChar char="–"/>
              <a:defRPr sz="20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lr>
                <a:srgbClr val="B1B1B1"/>
              </a:buClr>
              <a:buChar char="•"/>
              <a:defRPr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lr>
                <a:srgbClr val="B1B1B1"/>
              </a:buClr>
              <a:buChar char="–"/>
              <a:defRPr sz="16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en-US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error</a:t>
            </a:r>
            <a:endParaRPr lang="en-US" altLang="en-US" sz="15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1276" name="Text Box 9"/>
          <p:cNvSpPr txBox="1">
            <a:spLocks noChangeArrowheads="1"/>
          </p:cNvSpPr>
          <p:nvPr/>
        </p:nvSpPr>
        <p:spPr bwMode="auto">
          <a:xfrm>
            <a:off x="2122488" y="5465763"/>
            <a:ext cx="12319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49" tIns="37874" rIns="75749" bIns="37874" anchor="ctr"/>
          <a:lstStyle>
            <a:lvl1pPr>
              <a:spcBef>
                <a:spcPct val="20000"/>
              </a:spcBef>
              <a:buClr>
                <a:srgbClr val="B1B1B1"/>
              </a:buClr>
              <a:buChar char="•"/>
              <a:defRPr sz="2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lr>
                <a:srgbClr val="B1B1B1"/>
              </a:buClr>
              <a:buChar char="–"/>
              <a:defRPr sz="20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lr>
                <a:srgbClr val="B1B1B1"/>
              </a:buClr>
              <a:buChar char="•"/>
              <a:defRPr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lr>
                <a:srgbClr val="B1B1B1"/>
              </a:buClr>
              <a:buChar char="–"/>
              <a:defRPr sz="16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en-US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time</a:t>
            </a:r>
            <a:endParaRPr lang="en-US" altLang="en-US" sz="15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indent="0" algn="r" rtl="1" eaLnBrk="1" hangingPunct="1"/>
            <a:r>
              <a:rPr lang="fa-IR" altLang="en-US" smtClean="0"/>
              <a:t>مدل‏سازی با </a:t>
            </a:r>
            <a:r>
              <a:rPr lang="en-US" altLang="en-US" smtClean="0"/>
              <a:t>BPMN</a:t>
            </a:r>
            <a:r>
              <a:rPr lang="fa-IR" altLang="en-US" smtClean="0"/>
              <a:t>- دروازه</a:t>
            </a:r>
            <a:endParaRPr lang="en-US" altLang="en-US" smtClean="0"/>
          </a:p>
        </p:txBody>
      </p:sp>
      <p:sp>
        <p:nvSpPr>
          <p:cNvPr id="12291" name="Content Placeholder 4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 eaLnBrk="1" hangingPunct="1">
              <a:buFontTx/>
              <a:buNone/>
            </a:pPr>
            <a:r>
              <a:rPr lang="fa-IR" altLang="en-US" sz="3200" smtClean="0"/>
              <a:t>دروازه</a:t>
            </a:r>
          </a:p>
          <a:p>
            <a:pPr algn="just" rtl="1" eaLnBrk="1" hangingPunct="1"/>
            <a:r>
              <a:rPr lang="fa-IR" altLang="en-US" sz="2800" smtClean="0"/>
              <a:t>در جريان توالي(</a:t>
            </a:r>
            <a:r>
              <a:rPr lang="en-US" altLang="en-US" smtClean="0"/>
              <a:t>Sequence Flow</a:t>
            </a:r>
            <a:r>
              <a:rPr lang="fa-IR" altLang="en-US" sz="2800" smtClean="0"/>
              <a:t>)</a:t>
            </a:r>
            <a:r>
              <a:rPr lang="en-US" altLang="en-US" sz="2800" smtClean="0"/>
              <a:t> </a:t>
            </a:r>
            <a:r>
              <a:rPr lang="fa-IR" altLang="en-US" sz="2800" smtClean="0"/>
              <a:t>بکار مي‏رود تا واگرايي يا همگرايي را نشان دهد</a:t>
            </a:r>
            <a:r>
              <a:rPr lang="fa-IR" altLang="en-US" smtClean="0"/>
              <a:t>.</a:t>
            </a:r>
          </a:p>
          <a:p>
            <a:pPr algn="just" rtl="1"/>
            <a:r>
              <a:rPr lang="ar-SA" altLang="en-US" smtClean="0"/>
              <a:t>تصميم‏گيري (</a:t>
            </a:r>
            <a:r>
              <a:rPr lang="en-US" altLang="en-US" smtClean="0"/>
              <a:t>Decision</a:t>
            </a:r>
            <a:r>
              <a:rPr lang="ar-SA" altLang="en-US" smtClean="0"/>
              <a:t>)، منشعب شدن (</a:t>
            </a:r>
            <a:r>
              <a:rPr lang="en-US" altLang="en-US" smtClean="0"/>
              <a:t>Forking</a:t>
            </a:r>
            <a:r>
              <a:rPr lang="ar-SA" altLang="en-US" smtClean="0"/>
              <a:t>)، ترکيب شدن</a:t>
            </a:r>
            <a:r>
              <a:rPr lang="en-US" altLang="en-US" smtClean="0"/>
              <a:t> </a:t>
            </a:r>
            <a:r>
              <a:rPr lang="ar-SA" altLang="en-US" smtClean="0"/>
              <a:t>(</a:t>
            </a:r>
            <a:r>
              <a:rPr lang="en-US" altLang="en-US" smtClean="0"/>
              <a:t>Merging</a:t>
            </a:r>
            <a:r>
              <a:rPr lang="ar-SA" altLang="en-US" smtClean="0"/>
              <a:t>) و بهم پيوستن (</a:t>
            </a:r>
            <a:r>
              <a:rPr lang="en-US" altLang="en-US" smtClean="0"/>
              <a:t>Joining</a:t>
            </a:r>
            <a:r>
              <a:rPr lang="ar-SA" altLang="en-US" smtClean="0"/>
              <a:t>) مسیرها را مشخص مي‏کند.</a:t>
            </a:r>
            <a:endParaRPr lang="en-US" altLang="en-US" smtClean="0"/>
          </a:p>
        </p:txBody>
      </p:sp>
      <p:sp>
        <p:nvSpPr>
          <p:cNvPr id="12292" name="Text Box 9"/>
          <p:cNvSpPr txBox="1">
            <a:spLocks noChangeArrowheads="1"/>
          </p:cNvSpPr>
          <p:nvPr/>
        </p:nvSpPr>
        <p:spPr bwMode="auto">
          <a:xfrm>
            <a:off x="4427538" y="3968750"/>
            <a:ext cx="1231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49" tIns="37874" rIns="75749" bIns="37874" anchor="ctr"/>
          <a:lstStyle>
            <a:lvl1pPr>
              <a:spcBef>
                <a:spcPct val="20000"/>
              </a:spcBef>
              <a:buClr>
                <a:srgbClr val="B1B1B1"/>
              </a:buClr>
              <a:buChar char="•"/>
              <a:defRPr sz="2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lr>
                <a:srgbClr val="B1B1B1"/>
              </a:buClr>
              <a:buChar char="–"/>
              <a:defRPr sz="20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lr>
                <a:srgbClr val="B1B1B1"/>
              </a:buClr>
              <a:buChar char="•"/>
              <a:defRPr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lr>
                <a:srgbClr val="B1B1B1"/>
              </a:buClr>
              <a:buChar char="–"/>
              <a:defRPr sz="16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en-US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AND</a:t>
            </a:r>
            <a:endParaRPr lang="en-US" altLang="en-US" sz="15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2293" name="Text Box 9"/>
          <p:cNvSpPr txBox="1">
            <a:spLocks noChangeArrowheads="1"/>
          </p:cNvSpPr>
          <p:nvPr/>
        </p:nvSpPr>
        <p:spPr bwMode="auto">
          <a:xfrm>
            <a:off x="4427538" y="4826000"/>
            <a:ext cx="1231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49" tIns="37874" rIns="75749" bIns="37874" anchor="ctr"/>
          <a:lstStyle>
            <a:lvl1pPr>
              <a:spcBef>
                <a:spcPct val="20000"/>
              </a:spcBef>
              <a:buClr>
                <a:srgbClr val="B1B1B1"/>
              </a:buClr>
              <a:buChar char="•"/>
              <a:defRPr sz="2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lr>
                <a:srgbClr val="B1B1B1"/>
              </a:buClr>
              <a:buChar char="–"/>
              <a:defRPr sz="20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lr>
                <a:srgbClr val="B1B1B1"/>
              </a:buClr>
              <a:buChar char="•"/>
              <a:defRPr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lr>
                <a:srgbClr val="B1B1B1"/>
              </a:buClr>
              <a:buChar char="–"/>
              <a:defRPr sz="16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en-US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XOR</a:t>
            </a:r>
            <a:endParaRPr lang="en-US" altLang="en-US" sz="15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2294" name="Text Box 9"/>
          <p:cNvSpPr txBox="1">
            <a:spLocks noChangeArrowheads="1"/>
          </p:cNvSpPr>
          <p:nvPr/>
        </p:nvSpPr>
        <p:spPr bwMode="auto">
          <a:xfrm>
            <a:off x="4427538" y="5683250"/>
            <a:ext cx="1231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749" tIns="37874" rIns="75749" bIns="37874" anchor="ctr"/>
          <a:lstStyle>
            <a:lvl1pPr>
              <a:spcBef>
                <a:spcPct val="20000"/>
              </a:spcBef>
              <a:buClr>
                <a:srgbClr val="B1B1B1"/>
              </a:buClr>
              <a:buChar char="•"/>
              <a:defRPr sz="2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1pPr>
            <a:lvl2pPr marL="742950" indent="-285750">
              <a:spcBef>
                <a:spcPct val="20000"/>
              </a:spcBef>
              <a:buClr>
                <a:srgbClr val="B1B1B1"/>
              </a:buClr>
              <a:buChar char="–"/>
              <a:defRPr sz="20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2pPr>
            <a:lvl3pPr marL="1143000" indent="-228600">
              <a:spcBef>
                <a:spcPct val="20000"/>
              </a:spcBef>
              <a:buClr>
                <a:srgbClr val="B1B1B1"/>
              </a:buClr>
              <a:buChar char="•"/>
              <a:defRPr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3pPr>
            <a:lvl4pPr marL="1600200" indent="-228600">
              <a:spcBef>
                <a:spcPct val="20000"/>
              </a:spcBef>
              <a:buClr>
                <a:srgbClr val="B1B1B1"/>
              </a:buClr>
              <a:buChar char="–"/>
              <a:defRPr sz="16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4pPr>
            <a:lvl5pPr marL="2057400" indent="-228600">
              <a:spcBef>
                <a:spcPct val="20000"/>
              </a:spcBef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B1B1"/>
              </a:buClr>
              <a:buChar char="»"/>
              <a:defRPr sz="1400">
                <a:solidFill>
                  <a:srgbClr val="103566"/>
                </a:solidFill>
                <a:latin typeface="Times New Roman" panose="02020603050405020304" pitchFamily="18" charset="0"/>
                <a:cs typeface="B Nazanin" panose="00000400000000000000" pitchFamily="2" charset="-7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en-US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Event-based</a:t>
            </a:r>
            <a:endParaRPr lang="en-US" altLang="en-US" sz="150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2295" name="Group 6"/>
          <p:cNvGrpSpPr>
            <a:grpSpLocks noChangeAspect="1"/>
          </p:cNvGrpSpPr>
          <p:nvPr/>
        </p:nvGrpSpPr>
        <p:grpSpPr bwMode="auto">
          <a:xfrm>
            <a:off x="3641725" y="4040188"/>
            <a:ext cx="571500" cy="2147887"/>
            <a:chOff x="405" y="1440"/>
            <a:chExt cx="233" cy="876"/>
          </a:xfrm>
        </p:grpSpPr>
        <p:sp>
          <p:nvSpPr>
            <p:cNvPr id="12296" name="AutoShape 5"/>
            <p:cNvSpPr>
              <a:spLocks noChangeAspect="1" noChangeArrowheads="1" noTextEdit="1"/>
            </p:cNvSpPr>
            <p:nvPr/>
          </p:nvSpPr>
          <p:spPr bwMode="auto">
            <a:xfrm>
              <a:off x="405" y="1440"/>
              <a:ext cx="233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Freeform 7"/>
            <p:cNvSpPr>
              <a:spLocks/>
            </p:cNvSpPr>
            <p:nvPr/>
          </p:nvSpPr>
          <p:spPr bwMode="auto">
            <a:xfrm>
              <a:off x="415" y="1450"/>
              <a:ext cx="214" cy="214"/>
            </a:xfrm>
            <a:custGeom>
              <a:avLst/>
              <a:gdLst>
                <a:gd name="T0" fmla="*/ 0 w 429"/>
                <a:gd name="T1" fmla="*/ 6 h 429"/>
                <a:gd name="T2" fmla="*/ 6 w 429"/>
                <a:gd name="T3" fmla="*/ 0 h 429"/>
                <a:gd name="T4" fmla="*/ 13 w 429"/>
                <a:gd name="T5" fmla="*/ 6 h 429"/>
                <a:gd name="T6" fmla="*/ 6 w 429"/>
                <a:gd name="T7" fmla="*/ 13 h 429"/>
                <a:gd name="T8" fmla="*/ 0 w 429"/>
                <a:gd name="T9" fmla="*/ 6 h 4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9"/>
                <a:gd name="T16" fmla="*/ 0 h 429"/>
                <a:gd name="T17" fmla="*/ 429 w 429"/>
                <a:gd name="T18" fmla="*/ 429 h 4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9" h="429">
                  <a:moveTo>
                    <a:pt x="0" y="215"/>
                  </a:moveTo>
                  <a:lnTo>
                    <a:pt x="215" y="0"/>
                  </a:lnTo>
                  <a:lnTo>
                    <a:pt x="429" y="215"/>
                  </a:lnTo>
                  <a:lnTo>
                    <a:pt x="215" y="429"/>
                  </a:lnTo>
                  <a:lnTo>
                    <a:pt x="0" y="2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Freeform 8"/>
            <p:cNvSpPr>
              <a:spLocks/>
            </p:cNvSpPr>
            <p:nvPr/>
          </p:nvSpPr>
          <p:spPr bwMode="auto">
            <a:xfrm>
              <a:off x="415" y="1450"/>
              <a:ext cx="214" cy="214"/>
            </a:xfrm>
            <a:custGeom>
              <a:avLst/>
              <a:gdLst>
                <a:gd name="T0" fmla="*/ 0 w 429"/>
                <a:gd name="T1" fmla="*/ 6 h 429"/>
                <a:gd name="T2" fmla="*/ 6 w 429"/>
                <a:gd name="T3" fmla="*/ 0 h 429"/>
                <a:gd name="T4" fmla="*/ 13 w 429"/>
                <a:gd name="T5" fmla="*/ 6 h 429"/>
                <a:gd name="T6" fmla="*/ 6 w 429"/>
                <a:gd name="T7" fmla="*/ 13 h 429"/>
                <a:gd name="T8" fmla="*/ 0 w 429"/>
                <a:gd name="T9" fmla="*/ 6 h 4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9"/>
                <a:gd name="T16" fmla="*/ 0 h 429"/>
                <a:gd name="T17" fmla="*/ 429 w 429"/>
                <a:gd name="T18" fmla="*/ 429 h 4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9" h="429">
                  <a:moveTo>
                    <a:pt x="0" y="215"/>
                  </a:moveTo>
                  <a:lnTo>
                    <a:pt x="215" y="0"/>
                  </a:lnTo>
                  <a:lnTo>
                    <a:pt x="429" y="215"/>
                  </a:lnTo>
                  <a:lnTo>
                    <a:pt x="215" y="429"/>
                  </a:lnTo>
                  <a:lnTo>
                    <a:pt x="0" y="215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Line 9"/>
            <p:cNvSpPr>
              <a:spLocks noChangeShapeType="1"/>
            </p:cNvSpPr>
            <p:nvPr/>
          </p:nvSpPr>
          <p:spPr bwMode="auto">
            <a:xfrm>
              <a:off x="522" y="1503"/>
              <a:ext cx="1" cy="107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Line 10"/>
            <p:cNvSpPr>
              <a:spLocks noChangeShapeType="1"/>
            </p:cNvSpPr>
            <p:nvPr/>
          </p:nvSpPr>
          <p:spPr bwMode="auto">
            <a:xfrm flipV="1">
              <a:off x="460" y="1543"/>
              <a:ext cx="115" cy="13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Freeform 11"/>
            <p:cNvSpPr>
              <a:spLocks/>
            </p:cNvSpPr>
            <p:nvPr/>
          </p:nvSpPr>
          <p:spPr bwMode="auto">
            <a:xfrm>
              <a:off x="415" y="1771"/>
              <a:ext cx="214" cy="214"/>
            </a:xfrm>
            <a:custGeom>
              <a:avLst/>
              <a:gdLst>
                <a:gd name="T0" fmla="*/ 0 w 429"/>
                <a:gd name="T1" fmla="*/ 6 h 429"/>
                <a:gd name="T2" fmla="*/ 6 w 429"/>
                <a:gd name="T3" fmla="*/ 0 h 429"/>
                <a:gd name="T4" fmla="*/ 13 w 429"/>
                <a:gd name="T5" fmla="*/ 6 h 429"/>
                <a:gd name="T6" fmla="*/ 6 w 429"/>
                <a:gd name="T7" fmla="*/ 13 h 429"/>
                <a:gd name="T8" fmla="*/ 0 w 429"/>
                <a:gd name="T9" fmla="*/ 6 h 4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9"/>
                <a:gd name="T16" fmla="*/ 0 h 429"/>
                <a:gd name="T17" fmla="*/ 429 w 429"/>
                <a:gd name="T18" fmla="*/ 429 h 4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9" h="429">
                  <a:moveTo>
                    <a:pt x="0" y="215"/>
                  </a:moveTo>
                  <a:lnTo>
                    <a:pt x="215" y="0"/>
                  </a:lnTo>
                  <a:lnTo>
                    <a:pt x="429" y="215"/>
                  </a:lnTo>
                  <a:lnTo>
                    <a:pt x="215" y="429"/>
                  </a:lnTo>
                  <a:lnTo>
                    <a:pt x="0" y="2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Freeform 12"/>
            <p:cNvSpPr>
              <a:spLocks/>
            </p:cNvSpPr>
            <p:nvPr/>
          </p:nvSpPr>
          <p:spPr bwMode="auto">
            <a:xfrm>
              <a:off x="415" y="1771"/>
              <a:ext cx="214" cy="214"/>
            </a:xfrm>
            <a:custGeom>
              <a:avLst/>
              <a:gdLst>
                <a:gd name="T0" fmla="*/ 0 w 429"/>
                <a:gd name="T1" fmla="*/ 6 h 429"/>
                <a:gd name="T2" fmla="*/ 6 w 429"/>
                <a:gd name="T3" fmla="*/ 0 h 429"/>
                <a:gd name="T4" fmla="*/ 13 w 429"/>
                <a:gd name="T5" fmla="*/ 6 h 429"/>
                <a:gd name="T6" fmla="*/ 6 w 429"/>
                <a:gd name="T7" fmla="*/ 13 h 429"/>
                <a:gd name="T8" fmla="*/ 0 w 429"/>
                <a:gd name="T9" fmla="*/ 6 h 4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9"/>
                <a:gd name="T16" fmla="*/ 0 h 429"/>
                <a:gd name="T17" fmla="*/ 429 w 429"/>
                <a:gd name="T18" fmla="*/ 429 h 4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9" h="429">
                  <a:moveTo>
                    <a:pt x="0" y="215"/>
                  </a:moveTo>
                  <a:lnTo>
                    <a:pt x="215" y="0"/>
                  </a:lnTo>
                  <a:lnTo>
                    <a:pt x="429" y="215"/>
                  </a:lnTo>
                  <a:lnTo>
                    <a:pt x="215" y="429"/>
                  </a:lnTo>
                  <a:lnTo>
                    <a:pt x="0" y="215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Line 13"/>
            <p:cNvSpPr>
              <a:spLocks noChangeShapeType="1"/>
            </p:cNvSpPr>
            <p:nvPr/>
          </p:nvSpPr>
          <p:spPr bwMode="auto">
            <a:xfrm flipV="1">
              <a:off x="486" y="1843"/>
              <a:ext cx="71" cy="71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Line 14"/>
            <p:cNvSpPr>
              <a:spLocks noChangeShapeType="1"/>
            </p:cNvSpPr>
            <p:nvPr/>
          </p:nvSpPr>
          <p:spPr bwMode="auto">
            <a:xfrm>
              <a:off x="486" y="1843"/>
              <a:ext cx="71" cy="71"/>
            </a:xfrm>
            <a:prstGeom prst="line">
              <a:avLst/>
            </a:prstGeom>
            <a:noFill/>
            <a:ln w="2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Freeform 15"/>
            <p:cNvSpPr>
              <a:spLocks/>
            </p:cNvSpPr>
            <p:nvPr/>
          </p:nvSpPr>
          <p:spPr bwMode="auto">
            <a:xfrm>
              <a:off x="415" y="2093"/>
              <a:ext cx="214" cy="213"/>
            </a:xfrm>
            <a:custGeom>
              <a:avLst/>
              <a:gdLst>
                <a:gd name="T0" fmla="*/ 0 w 429"/>
                <a:gd name="T1" fmla="*/ 6 h 428"/>
                <a:gd name="T2" fmla="*/ 6 w 429"/>
                <a:gd name="T3" fmla="*/ 0 h 428"/>
                <a:gd name="T4" fmla="*/ 13 w 429"/>
                <a:gd name="T5" fmla="*/ 6 h 428"/>
                <a:gd name="T6" fmla="*/ 6 w 429"/>
                <a:gd name="T7" fmla="*/ 13 h 428"/>
                <a:gd name="T8" fmla="*/ 0 w 429"/>
                <a:gd name="T9" fmla="*/ 6 h 4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9"/>
                <a:gd name="T16" fmla="*/ 0 h 428"/>
                <a:gd name="T17" fmla="*/ 429 w 429"/>
                <a:gd name="T18" fmla="*/ 428 h 4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9" h="428">
                  <a:moveTo>
                    <a:pt x="0" y="213"/>
                  </a:moveTo>
                  <a:lnTo>
                    <a:pt x="215" y="0"/>
                  </a:lnTo>
                  <a:lnTo>
                    <a:pt x="429" y="213"/>
                  </a:lnTo>
                  <a:lnTo>
                    <a:pt x="215" y="428"/>
                  </a:lnTo>
                  <a:lnTo>
                    <a:pt x="0" y="2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Freeform 16"/>
            <p:cNvSpPr>
              <a:spLocks/>
            </p:cNvSpPr>
            <p:nvPr/>
          </p:nvSpPr>
          <p:spPr bwMode="auto">
            <a:xfrm>
              <a:off x="415" y="2093"/>
              <a:ext cx="214" cy="213"/>
            </a:xfrm>
            <a:custGeom>
              <a:avLst/>
              <a:gdLst>
                <a:gd name="T0" fmla="*/ 0 w 429"/>
                <a:gd name="T1" fmla="*/ 6 h 428"/>
                <a:gd name="T2" fmla="*/ 6 w 429"/>
                <a:gd name="T3" fmla="*/ 0 h 428"/>
                <a:gd name="T4" fmla="*/ 13 w 429"/>
                <a:gd name="T5" fmla="*/ 6 h 428"/>
                <a:gd name="T6" fmla="*/ 6 w 429"/>
                <a:gd name="T7" fmla="*/ 13 h 428"/>
                <a:gd name="T8" fmla="*/ 0 w 429"/>
                <a:gd name="T9" fmla="*/ 6 h 4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9"/>
                <a:gd name="T16" fmla="*/ 0 h 428"/>
                <a:gd name="T17" fmla="*/ 429 w 429"/>
                <a:gd name="T18" fmla="*/ 428 h 4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9" h="428">
                  <a:moveTo>
                    <a:pt x="0" y="213"/>
                  </a:moveTo>
                  <a:lnTo>
                    <a:pt x="215" y="0"/>
                  </a:lnTo>
                  <a:lnTo>
                    <a:pt x="429" y="213"/>
                  </a:lnTo>
                  <a:lnTo>
                    <a:pt x="215" y="428"/>
                  </a:lnTo>
                  <a:lnTo>
                    <a:pt x="0" y="213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Freeform 17"/>
            <p:cNvSpPr>
              <a:spLocks/>
            </p:cNvSpPr>
            <p:nvPr/>
          </p:nvSpPr>
          <p:spPr bwMode="auto">
            <a:xfrm>
              <a:off x="468" y="2146"/>
              <a:ext cx="107" cy="107"/>
            </a:xfrm>
            <a:custGeom>
              <a:avLst/>
              <a:gdLst>
                <a:gd name="T0" fmla="*/ 7 w 214"/>
                <a:gd name="T1" fmla="*/ 4 h 214"/>
                <a:gd name="T2" fmla="*/ 7 w 214"/>
                <a:gd name="T3" fmla="*/ 3 h 214"/>
                <a:gd name="T4" fmla="*/ 7 w 214"/>
                <a:gd name="T5" fmla="*/ 3 h 214"/>
                <a:gd name="T6" fmla="*/ 7 w 214"/>
                <a:gd name="T7" fmla="*/ 2 h 214"/>
                <a:gd name="T8" fmla="*/ 6 w 214"/>
                <a:gd name="T9" fmla="*/ 1 h 214"/>
                <a:gd name="T10" fmla="*/ 6 w 214"/>
                <a:gd name="T11" fmla="*/ 1 h 214"/>
                <a:gd name="T12" fmla="*/ 5 w 214"/>
                <a:gd name="T13" fmla="*/ 1 h 214"/>
                <a:gd name="T14" fmla="*/ 5 w 214"/>
                <a:gd name="T15" fmla="*/ 1 h 214"/>
                <a:gd name="T16" fmla="*/ 4 w 214"/>
                <a:gd name="T17" fmla="*/ 0 h 214"/>
                <a:gd name="T18" fmla="*/ 3 w 214"/>
                <a:gd name="T19" fmla="*/ 1 h 214"/>
                <a:gd name="T20" fmla="*/ 3 w 214"/>
                <a:gd name="T21" fmla="*/ 1 h 214"/>
                <a:gd name="T22" fmla="*/ 2 w 214"/>
                <a:gd name="T23" fmla="*/ 1 h 214"/>
                <a:gd name="T24" fmla="*/ 1 w 214"/>
                <a:gd name="T25" fmla="*/ 1 h 214"/>
                <a:gd name="T26" fmla="*/ 1 w 214"/>
                <a:gd name="T27" fmla="*/ 2 h 214"/>
                <a:gd name="T28" fmla="*/ 1 w 214"/>
                <a:gd name="T29" fmla="*/ 3 h 214"/>
                <a:gd name="T30" fmla="*/ 1 w 214"/>
                <a:gd name="T31" fmla="*/ 3 h 214"/>
                <a:gd name="T32" fmla="*/ 0 w 214"/>
                <a:gd name="T33" fmla="*/ 4 h 214"/>
                <a:gd name="T34" fmla="*/ 1 w 214"/>
                <a:gd name="T35" fmla="*/ 5 h 214"/>
                <a:gd name="T36" fmla="*/ 1 w 214"/>
                <a:gd name="T37" fmla="*/ 5 h 214"/>
                <a:gd name="T38" fmla="*/ 1 w 214"/>
                <a:gd name="T39" fmla="*/ 6 h 214"/>
                <a:gd name="T40" fmla="*/ 1 w 214"/>
                <a:gd name="T41" fmla="*/ 6 h 214"/>
                <a:gd name="T42" fmla="*/ 2 w 214"/>
                <a:gd name="T43" fmla="*/ 7 h 214"/>
                <a:gd name="T44" fmla="*/ 3 w 214"/>
                <a:gd name="T45" fmla="*/ 7 h 214"/>
                <a:gd name="T46" fmla="*/ 3 w 214"/>
                <a:gd name="T47" fmla="*/ 7 h 214"/>
                <a:gd name="T48" fmla="*/ 4 w 214"/>
                <a:gd name="T49" fmla="*/ 7 h 214"/>
                <a:gd name="T50" fmla="*/ 5 w 214"/>
                <a:gd name="T51" fmla="*/ 7 h 214"/>
                <a:gd name="T52" fmla="*/ 5 w 214"/>
                <a:gd name="T53" fmla="*/ 7 h 214"/>
                <a:gd name="T54" fmla="*/ 6 w 214"/>
                <a:gd name="T55" fmla="*/ 7 h 214"/>
                <a:gd name="T56" fmla="*/ 6 w 214"/>
                <a:gd name="T57" fmla="*/ 6 h 214"/>
                <a:gd name="T58" fmla="*/ 7 w 214"/>
                <a:gd name="T59" fmla="*/ 6 h 214"/>
                <a:gd name="T60" fmla="*/ 7 w 214"/>
                <a:gd name="T61" fmla="*/ 5 h 214"/>
                <a:gd name="T62" fmla="*/ 7 w 214"/>
                <a:gd name="T63" fmla="*/ 5 h 214"/>
                <a:gd name="T64" fmla="*/ 7 w 214"/>
                <a:gd name="T65" fmla="*/ 4 h 2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214"/>
                <a:gd name="T101" fmla="*/ 214 w 214"/>
                <a:gd name="T102" fmla="*/ 214 h 2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214">
                  <a:moveTo>
                    <a:pt x="214" y="106"/>
                  </a:moveTo>
                  <a:lnTo>
                    <a:pt x="212" y="85"/>
                  </a:lnTo>
                  <a:lnTo>
                    <a:pt x="206" y="66"/>
                  </a:lnTo>
                  <a:lnTo>
                    <a:pt x="196" y="47"/>
                  </a:lnTo>
                  <a:lnTo>
                    <a:pt x="182" y="32"/>
                  </a:lnTo>
                  <a:lnTo>
                    <a:pt x="167" y="18"/>
                  </a:lnTo>
                  <a:lnTo>
                    <a:pt x="148" y="8"/>
                  </a:lnTo>
                  <a:lnTo>
                    <a:pt x="129" y="2"/>
                  </a:lnTo>
                  <a:lnTo>
                    <a:pt x="108" y="0"/>
                  </a:lnTo>
                  <a:lnTo>
                    <a:pt x="86" y="2"/>
                  </a:lnTo>
                  <a:lnTo>
                    <a:pt x="66" y="8"/>
                  </a:lnTo>
                  <a:lnTo>
                    <a:pt x="47" y="18"/>
                  </a:lnTo>
                  <a:lnTo>
                    <a:pt x="32" y="32"/>
                  </a:lnTo>
                  <a:lnTo>
                    <a:pt x="18" y="47"/>
                  </a:lnTo>
                  <a:lnTo>
                    <a:pt x="9" y="66"/>
                  </a:lnTo>
                  <a:lnTo>
                    <a:pt x="2" y="85"/>
                  </a:lnTo>
                  <a:lnTo>
                    <a:pt x="0" y="106"/>
                  </a:lnTo>
                  <a:lnTo>
                    <a:pt x="2" y="129"/>
                  </a:lnTo>
                  <a:lnTo>
                    <a:pt x="9" y="148"/>
                  </a:lnTo>
                  <a:lnTo>
                    <a:pt x="18" y="167"/>
                  </a:lnTo>
                  <a:lnTo>
                    <a:pt x="32" y="182"/>
                  </a:lnTo>
                  <a:lnTo>
                    <a:pt x="47" y="196"/>
                  </a:lnTo>
                  <a:lnTo>
                    <a:pt x="66" y="206"/>
                  </a:lnTo>
                  <a:lnTo>
                    <a:pt x="86" y="212"/>
                  </a:lnTo>
                  <a:lnTo>
                    <a:pt x="108" y="214"/>
                  </a:lnTo>
                  <a:lnTo>
                    <a:pt x="129" y="212"/>
                  </a:lnTo>
                  <a:lnTo>
                    <a:pt x="148" y="206"/>
                  </a:lnTo>
                  <a:lnTo>
                    <a:pt x="167" y="196"/>
                  </a:lnTo>
                  <a:lnTo>
                    <a:pt x="182" y="182"/>
                  </a:lnTo>
                  <a:lnTo>
                    <a:pt x="196" y="167"/>
                  </a:lnTo>
                  <a:lnTo>
                    <a:pt x="206" y="148"/>
                  </a:lnTo>
                  <a:lnTo>
                    <a:pt x="212" y="129"/>
                  </a:lnTo>
                  <a:lnTo>
                    <a:pt x="214" y="10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Freeform 18"/>
            <p:cNvSpPr>
              <a:spLocks/>
            </p:cNvSpPr>
            <p:nvPr/>
          </p:nvSpPr>
          <p:spPr bwMode="auto">
            <a:xfrm>
              <a:off x="468" y="2146"/>
              <a:ext cx="107" cy="107"/>
            </a:xfrm>
            <a:custGeom>
              <a:avLst/>
              <a:gdLst>
                <a:gd name="T0" fmla="*/ 7 w 214"/>
                <a:gd name="T1" fmla="*/ 4 h 214"/>
                <a:gd name="T2" fmla="*/ 7 w 214"/>
                <a:gd name="T3" fmla="*/ 3 h 214"/>
                <a:gd name="T4" fmla="*/ 7 w 214"/>
                <a:gd name="T5" fmla="*/ 3 h 214"/>
                <a:gd name="T6" fmla="*/ 7 w 214"/>
                <a:gd name="T7" fmla="*/ 2 h 214"/>
                <a:gd name="T8" fmla="*/ 6 w 214"/>
                <a:gd name="T9" fmla="*/ 1 h 214"/>
                <a:gd name="T10" fmla="*/ 6 w 214"/>
                <a:gd name="T11" fmla="*/ 1 h 214"/>
                <a:gd name="T12" fmla="*/ 5 w 214"/>
                <a:gd name="T13" fmla="*/ 1 h 214"/>
                <a:gd name="T14" fmla="*/ 5 w 214"/>
                <a:gd name="T15" fmla="*/ 1 h 214"/>
                <a:gd name="T16" fmla="*/ 4 w 214"/>
                <a:gd name="T17" fmla="*/ 0 h 214"/>
                <a:gd name="T18" fmla="*/ 3 w 214"/>
                <a:gd name="T19" fmla="*/ 1 h 214"/>
                <a:gd name="T20" fmla="*/ 3 w 214"/>
                <a:gd name="T21" fmla="*/ 1 h 214"/>
                <a:gd name="T22" fmla="*/ 2 w 214"/>
                <a:gd name="T23" fmla="*/ 1 h 214"/>
                <a:gd name="T24" fmla="*/ 1 w 214"/>
                <a:gd name="T25" fmla="*/ 1 h 214"/>
                <a:gd name="T26" fmla="*/ 1 w 214"/>
                <a:gd name="T27" fmla="*/ 2 h 214"/>
                <a:gd name="T28" fmla="*/ 1 w 214"/>
                <a:gd name="T29" fmla="*/ 3 h 214"/>
                <a:gd name="T30" fmla="*/ 1 w 214"/>
                <a:gd name="T31" fmla="*/ 3 h 214"/>
                <a:gd name="T32" fmla="*/ 0 w 214"/>
                <a:gd name="T33" fmla="*/ 4 h 214"/>
                <a:gd name="T34" fmla="*/ 1 w 214"/>
                <a:gd name="T35" fmla="*/ 5 h 214"/>
                <a:gd name="T36" fmla="*/ 1 w 214"/>
                <a:gd name="T37" fmla="*/ 5 h 214"/>
                <a:gd name="T38" fmla="*/ 1 w 214"/>
                <a:gd name="T39" fmla="*/ 6 h 214"/>
                <a:gd name="T40" fmla="*/ 1 w 214"/>
                <a:gd name="T41" fmla="*/ 6 h 214"/>
                <a:gd name="T42" fmla="*/ 2 w 214"/>
                <a:gd name="T43" fmla="*/ 7 h 214"/>
                <a:gd name="T44" fmla="*/ 3 w 214"/>
                <a:gd name="T45" fmla="*/ 7 h 214"/>
                <a:gd name="T46" fmla="*/ 3 w 214"/>
                <a:gd name="T47" fmla="*/ 7 h 214"/>
                <a:gd name="T48" fmla="*/ 4 w 214"/>
                <a:gd name="T49" fmla="*/ 7 h 214"/>
                <a:gd name="T50" fmla="*/ 5 w 214"/>
                <a:gd name="T51" fmla="*/ 7 h 214"/>
                <a:gd name="T52" fmla="*/ 5 w 214"/>
                <a:gd name="T53" fmla="*/ 7 h 214"/>
                <a:gd name="T54" fmla="*/ 6 w 214"/>
                <a:gd name="T55" fmla="*/ 7 h 214"/>
                <a:gd name="T56" fmla="*/ 6 w 214"/>
                <a:gd name="T57" fmla="*/ 6 h 214"/>
                <a:gd name="T58" fmla="*/ 7 w 214"/>
                <a:gd name="T59" fmla="*/ 6 h 214"/>
                <a:gd name="T60" fmla="*/ 7 w 214"/>
                <a:gd name="T61" fmla="*/ 5 h 214"/>
                <a:gd name="T62" fmla="*/ 7 w 214"/>
                <a:gd name="T63" fmla="*/ 5 h 214"/>
                <a:gd name="T64" fmla="*/ 7 w 214"/>
                <a:gd name="T65" fmla="*/ 4 h 2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214"/>
                <a:gd name="T101" fmla="*/ 214 w 214"/>
                <a:gd name="T102" fmla="*/ 214 h 2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214">
                  <a:moveTo>
                    <a:pt x="214" y="106"/>
                  </a:moveTo>
                  <a:lnTo>
                    <a:pt x="212" y="85"/>
                  </a:lnTo>
                  <a:lnTo>
                    <a:pt x="206" y="66"/>
                  </a:lnTo>
                  <a:lnTo>
                    <a:pt x="196" y="47"/>
                  </a:lnTo>
                  <a:lnTo>
                    <a:pt x="182" y="32"/>
                  </a:lnTo>
                  <a:lnTo>
                    <a:pt x="167" y="18"/>
                  </a:lnTo>
                  <a:lnTo>
                    <a:pt x="148" y="8"/>
                  </a:lnTo>
                  <a:lnTo>
                    <a:pt x="129" y="2"/>
                  </a:lnTo>
                  <a:lnTo>
                    <a:pt x="108" y="0"/>
                  </a:lnTo>
                  <a:lnTo>
                    <a:pt x="86" y="2"/>
                  </a:lnTo>
                  <a:lnTo>
                    <a:pt x="66" y="8"/>
                  </a:lnTo>
                  <a:lnTo>
                    <a:pt x="47" y="18"/>
                  </a:lnTo>
                  <a:lnTo>
                    <a:pt x="32" y="32"/>
                  </a:lnTo>
                  <a:lnTo>
                    <a:pt x="18" y="47"/>
                  </a:lnTo>
                  <a:lnTo>
                    <a:pt x="9" y="66"/>
                  </a:lnTo>
                  <a:lnTo>
                    <a:pt x="2" y="85"/>
                  </a:lnTo>
                  <a:lnTo>
                    <a:pt x="0" y="106"/>
                  </a:lnTo>
                  <a:lnTo>
                    <a:pt x="2" y="129"/>
                  </a:lnTo>
                  <a:lnTo>
                    <a:pt x="9" y="148"/>
                  </a:lnTo>
                  <a:lnTo>
                    <a:pt x="18" y="167"/>
                  </a:lnTo>
                  <a:lnTo>
                    <a:pt x="32" y="182"/>
                  </a:lnTo>
                  <a:lnTo>
                    <a:pt x="47" y="196"/>
                  </a:lnTo>
                  <a:lnTo>
                    <a:pt x="66" y="206"/>
                  </a:lnTo>
                  <a:lnTo>
                    <a:pt x="86" y="212"/>
                  </a:lnTo>
                  <a:lnTo>
                    <a:pt x="108" y="214"/>
                  </a:lnTo>
                  <a:lnTo>
                    <a:pt x="129" y="212"/>
                  </a:lnTo>
                  <a:lnTo>
                    <a:pt x="148" y="206"/>
                  </a:lnTo>
                  <a:lnTo>
                    <a:pt x="167" y="196"/>
                  </a:lnTo>
                  <a:lnTo>
                    <a:pt x="182" y="182"/>
                  </a:lnTo>
                  <a:lnTo>
                    <a:pt x="196" y="167"/>
                  </a:lnTo>
                  <a:lnTo>
                    <a:pt x="206" y="148"/>
                  </a:lnTo>
                  <a:lnTo>
                    <a:pt x="212" y="129"/>
                  </a:lnTo>
                  <a:lnTo>
                    <a:pt x="214" y="106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Freeform 19"/>
            <p:cNvSpPr>
              <a:spLocks/>
            </p:cNvSpPr>
            <p:nvPr/>
          </p:nvSpPr>
          <p:spPr bwMode="auto">
            <a:xfrm>
              <a:off x="479" y="2157"/>
              <a:ext cx="85" cy="85"/>
            </a:xfrm>
            <a:custGeom>
              <a:avLst/>
              <a:gdLst>
                <a:gd name="T0" fmla="*/ 5 w 172"/>
                <a:gd name="T1" fmla="*/ 2 h 172"/>
                <a:gd name="T2" fmla="*/ 5 w 172"/>
                <a:gd name="T3" fmla="*/ 2 h 172"/>
                <a:gd name="T4" fmla="*/ 5 w 172"/>
                <a:gd name="T5" fmla="*/ 1 h 172"/>
                <a:gd name="T6" fmla="*/ 4 w 172"/>
                <a:gd name="T7" fmla="*/ 1 h 172"/>
                <a:gd name="T8" fmla="*/ 4 w 172"/>
                <a:gd name="T9" fmla="*/ 0 h 172"/>
                <a:gd name="T10" fmla="*/ 4 w 172"/>
                <a:gd name="T11" fmla="*/ 0 h 172"/>
                <a:gd name="T12" fmla="*/ 3 w 172"/>
                <a:gd name="T13" fmla="*/ 0 h 172"/>
                <a:gd name="T14" fmla="*/ 3 w 172"/>
                <a:gd name="T15" fmla="*/ 0 h 172"/>
                <a:gd name="T16" fmla="*/ 2 w 172"/>
                <a:gd name="T17" fmla="*/ 0 h 172"/>
                <a:gd name="T18" fmla="*/ 2 w 172"/>
                <a:gd name="T19" fmla="*/ 0 h 172"/>
                <a:gd name="T20" fmla="*/ 1 w 172"/>
                <a:gd name="T21" fmla="*/ 0 h 172"/>
                <a:gd name="T22" fmla="*/ 1 w 172"/>
                <a:gd name="T23" fmla="*/ 0 h 172"/>
                <a:gd name="T24" fmla="*/ 0 w 172"/>
                <a:gd name="T25" fmla="*/ 0 h 172"/>
                <a:gd name="T26" fmla="*/ 0 w 172"/>
                <a:gd name="T27" fmla="*/ 1 h 172"/>
                <a:gd name="T28" fmla="*/ 0 w 172"/>
                <a:gd name="T29" fmla="*/ 1 h 172"/>
                <a:gd name="T30" fmla="*/ 0 w 172"/>
                <a:gd name="T31" fmla="*/ 2 h 172"/>
                <a:gd name="T32" fmla="*/ 0 w 172"/>
                <a:gd name="T33" fmla="*/ 2 h 172"/>
                <a:gd name="T34" fmla="*/ 0 w 172"/>
                <a:gd name="T35" fmla="*/ 3 h 172"/>
                <a:gd name="T36" fmla="*/ 0 w 172"/>
                <a:gd name="T37" fmla="*/ 3 h 172"/>
                <a:gd name="T38" fmla="*/ 0 w 172"/>
                <a:gd name="T39" fmla="*/ 4 h 172"/>
                <a:gd name="T40" fmla="*/ 0 w 172"/>
                <a:gd name="T41" fmla="*/ 4 h 172"/>
                <a:gd name="T42" fmla="*/ 1 w 172"/>
                <a:gd name="T43" fmla="*/ 4 h 172"/>
                <a:gd name="T44" fmla="*/ 1 w 172"/>
                <a:gd name="T45" fmla="*/ 5 h 172"/>
                <a:gd name="T46" fmla="*/ 2 w 172"/>
                <a:gd name="T47" fmla="*/ 5 h 172"/>
                <a:gd name="T48" fmla="*/ 2 w 172"/>
                <a:gd name="T49" fmla="*/ 5 h 172"/>
                <a:gd name="T50" fmla="*/ 3 w 172"/>
                <a:gd name="T51" fmla="*/ 5 h 172"/>
                <a:gd name="T52" fmla="*/ 3 w 172"/>
                <a:gd name="T53" fmla="*/ 5 h 172"/>
                <a:gd name="T54" fmla="*/ 4 w 172"/>
                <a:gd name="T55" fmla="*/ 4 h 172"/>
                <a:gd name="T56" fmla="*/ 4 w 172"/>
                <a:gd name="T57" fmla="*/ 4 h 172"/>
                <a:gd name="T58" fmla="*/ 4 w 172"/>
                <a:gd name="T59" fmla="*/ 4 h 172"/>
                <a:gd name="T60" fmla="*/ 5 w 172"/>
                <a:gd name="T61" fmla="*/ 3 h 172"/>
                <a:gd name="T62" fmla="*/ 5 w 172"/>
                <a:gd name="T63" fmla="*/ 3 h 172"/>
                <a:gd name="T64" fmla="*/ 5 w 172"/>
                <a:gd name="T65" fmla="*/ 2 h 1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2"/>
                <a:gd name="T100" fmla="*/ 0 h 172"/>
                <a:gd name="T101" fmla="*/ 172 w 172"/>
                <a:gd name="T102" fmla="*/ 172 h 1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2" h="172">
                  <a:moveTo>
                    <a:pt x="172" y="85"/>
                  </a:moveTo>
                  <a:lnTo>
                    <a:pt x="170" y="68"/>
                  </a:lnTo>
                  <a:lnTo>
                    <a:pt x="165" y="53"/>
                  </a:lnTo>
                  <a:lnTo>
                    <a:pt x="157" y="38"/>
                  </a:lnTo>
                  <a:lnTo>
                    <a:pt x="147" y="25"/>
                  </a:lnTo>
                  <a:lnTo>
                    <a:pt x="134" y="15"/>
                  </a:lnTo>
                  <a:lnTo>
                    <a:pt x="119" y="7"/>
                  </a:lnTo>
                  <a:lnTo>
                    <a:pt x="104" y="1"/>
                  </a:lnTo>
                  <a:lnTo>
                    <a:pt x="87" y="0"/>
                  </a:lnTo>
                  <a:lnTo>
                    <a:pt x="68" y="1"/>
                  </a:lnTo>
                  <a:lnTo>
                    <a:pt x="53" y="7"/>
                  </a:lnTo>
                  <a:lnTo>
                    <a:pt x="38" y="15"/>
                  </a:lnTo>
                  <a:lnTo>
                    <a:pt x="25" y="25"/>
                  </a:lnTo>
                  <a:lnTo>
                    <a:pt x="15" y="38"/>
                  </a:lnTo>
                  <a:lnTo>
                    <a:pt x="7" y="53"/>
                  </a:lnTo>
                  <a:lnTo>
                    <a:pt x="3" y="68"/>
                  </a:lnTo>
                  <a:lnTo>
                    <a:pt x="0" y="85"/>
                  </a:lnTo>
                  <a:lnTo>
                    <a:pt x="3" y="104"/>
                  </a:lnTo>
                  <a:lnTo>
                    <a:pt x="7" y="119"/>
                  </a:lnTo>
                  <a:lnTo>
                    <a:pt x="15" y="134"/>
                  </a:lnTo>
                  <a:lnTo>
                    <a:pt x="25" y="147"/>
                  </a:lnTo>
                  <a:lnTo>
                    <a:pt x="38" y="157"/>
                  </a:lnTo>
                  <a:lnTo>
                    <a:pt x="53" y="165"/>
                  </a:lnTo>
                  <a:lnTo>
                    <a:pt x="68" y="170"/>
                  </a:lnTo>
                  <a:lnTo>
                    <a:pt x="87" y="172"/>
                  </a:lnTo>
                  <a:lnTo>
                    <a:pt x="104" y="170"/>
                  </a:lnTo>
                  <a:lnTo>
                    <a:pt x="119" y="165"/>
                  </a:lnTo>
                  <a:lnTo>
                    <a:pt x="134" y="157"/>
                  </a:lnTo>
                  <a:lnTo>
                    <a:pt x="147" y="147"/>
                  </a:lnTo>
                  <a:lnTo>
                    <a:pt x="157" y="134"/>
                  </a:lnTo>
                  <a:lnTo>
                    <a:pt x="165" y="119"/>
                  </a:lnTo>
                  <a:lnTo>
                    <a:pt x="170" y="104"/>
                  </a:lnTo>
                  <a:lnTo>
                    <a:pt x="172" y="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Freeform 20"/>
            <p:cNvSpPr>
              <a:spLocks/>
            </p:cNvSpPr>
            <p:nvPr/>
          </p:nvSpPr>
          <p:spPr bwMode="auto">
            <a:xfrm>
              <a:off x="479" y="2157"/>
              <a:ext cx="85" cy="85"/>
            </a:xfrm>
            <a:custGeom>
              <a:avLst/>
              <a:gdLst>
                <a:gd name="T0" fmla="*/ 5 w 172"/>
                <a:gd name="T1" fmla="*/ 2 h 172"/>
                <a:gd name="T2" fmla="*/ 5 w 172"/>
                <a:gd name="T3" fmla="*/ 2 h 172"/>
                <a:gd name="T4" fmla="*/ 5 w 172"/>
                <a:gd name="T5" fmla="*/ 1 h 172"/>
                <a:gd name="T6" fmla="*/ 4 w 172"/>
                <a:gd name="T7" fmla="*/ 1 h 172"/>
                <a:gd name="T8" fmla="*/ 4 w 172"/>
                <a:gd name="T9" fmla="*/ 0 h 172"/>
                <a:gd name="T10" fmla="*/ 4 w 172"/>
                <a:gd name="T11" fmla="*/ 0 h 172"/>
                <a:gd name="T12" fmla="*/ 3 w 172"/>
                <a:gd name="T13" fmla="*/ 0 h 172"/>
                <a:gd name="T14" fmla="*/ 3 w 172"/>
                <a:gd name="T15" fmla="*/ 0 h 172"/>
                <a:gd name="T16" fmla="*/ 2 w 172"/>
                <a:gd name="T17" fmla="*/ 0 h 172"/>
                <a:gd name="T18" fmla="*/ 2 w 172"/>
                <a:gd name="T19" fmla="*/ 0 h 172"/>
                <a:gd name="T20" fmla="*/ 1 w 172"/>
                <a:gd name="T21" fmla="*/ 0 h 172"/>
                <a:gd name="T22" fmla="*/ 1 w 172"/>
                <a:gd name="T23" fmla="*/ 0 h 172"/>
                <a:gd name="T24" fmla="*/ 0 w 172"/>
                <a:gd name="T25" fmla="*/ 0 h 172"/>
                <a:gd name="T26" fmla="*/ 0 w 172"/>
                <a:gd name="T27" fmla="*/ 1 h 172"/>
                <a:gd name="T28" fmla="*/ 0 w 172"/>
                <a:gd name="T29" fmla="*/ 1 h 172"/>
                <a:gd name="T30" fmla="*/ 0 w 172"/>
                <a:gd name="T31" fmla="*/ 2 h 172"/>
                <a:gd name="T32" fmla="*/ 0 w 172"/>
                <a:gd name="T33" fmla="*/ 2 h 172"/>
                <a:gd name="T34" fmla="*/ 0 w 172"/>
                <a:gd name="T35" fmla="*/ 3 h 172"/>
                <a:gd name="T36" fmla="*/ 0 w 172"/>
                <a:gd name="T37" fmla="*/ 3 h 172"/>
                <a:gd name="T38" fmla="*/ 0 w 172"/>
                <a:gd name="T39" fmla="*/ 4 h 172"/>
                <a:gd name="T40" fmla="*/ 0 w 172"/>
                <a:gd name="T41" fmla="*/ 4 h 172"/>
                <a:gd name="T42" fmla="*/ 1 w 172"/>
                <a:gd name="T43" fmla="*/ 4 h 172"/>
                <a:gd name="T44" fmla="*/ 1 w 172"/>
                <a:gd name="T45" fmla="*/ 5 h 172"/>
                <a:gd name="T46" fmla="*/ 2 w 172"/>
                <a:gd name="T47" fmla="*/ 5 h 172"/>
                <a:gd name="T48" fmla="*/ 2 w 172"/>
                <a:gd name="T49" fmla="*/ 5 h 172"/>
                <a:gd name="T50" fmla="*/ 3 w 172"/>
                <a:gd name="T51" fmla="*/ 5 h 172"/>
                <a:gd name="T52" fmla="*/ 3 w 172"/>
                <a:gd name="T53" fmla="*/ 5 h 172"/>
                <a:gd name="T54" fmla="*/ 4 w 172"/>
                <a:gd name="T55" fmla="*/ 4 h 172"/>
                <a:gd name="T56" fmla="*/ 4 w 172"/>
                <a:gd name="T57" fmla="*/ 4 h 172"/>
                <a:gd name="T58" fmla="*/ 4 w 172"/>
                <a:gd name="T59" fmla="*/ 4 h 172"/>
                <a:gd name="T60" fmla="*/ 5 w 172"/>
                <a:gd name="T61" fmla="*/ 3 h 172"/>
                <a:gd name="T62" fmla="*/ 5 w 172"/>
                <a:gd name="T63" fmla="*/ 3 h 172"/>
                <a:gd name="T64" fmla="*/ 5 w 172"/>
                <a:gd name="T65" fmla="*/ 2 h 1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72"/>
                <a:gd name="T100" fmla="*/ 0 h 172"/>
                <a:gd name="T101" fmla="*/ 172 w 172"/>
                <a:gd name="T102" fmla="*/ 172 h 1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72" h="172">
                  <a:moveTo>
                    <a:pt x="172" y="85"/>
                  </a:moveTo>
                  <a:lnTo>
                    <a:pt x="170" y="68"/>
                  </a:lnTo>
                  <a:lnTo>
                    <a:pt x="165" y="53"/>
                  </a:lnTo>
                  <a:lnTo>
                    <a:pt x="157" y="38"/>
                  </a:lnTo>
                  <a:lnTo>
                    <a:pt x="147" y="25"/>
                  </a:lnTo>
                  <a:lnTo>
                    <a:pt x="134" y="15"/>
                  </a:lnTo>
                  <a:lnTo>
                    <a:pt x="119" y="7"/>
                  </a:lnTo>
                  <a:lnTo>
                    <a:pt x="104" y="1"/>
                  </a:lnTo>
                  <a:lnTo>
                    <a:pt x="87" y="0"/>
                  </a:lnTo>
                  <a:lnTo>
                    <a:pt x="68" y="1"/>
                  </a:lnTo>
                  <a:lnTo>
                    <a:pt x="53" y="7"/>
                  </a:lnTo>
                  <a:lnTo>
                    <a:pt x="38" y="15"/>
                  </a:lnTo>
                  <a:lnTo>
                    <a:pt x="25" y="25"/>
                  </a:lnTo>
                  <a:lnTo>
                    <a:pt x="15" y="38"/>
                  </a:lnTo>
                  <a:lnTo>
                    <a:pt x="7" y="53"/>
                  </a:lnTo>
                  <a:lnTo>
                    <a:pt x="3" y="68"/>
                  </a:lnTo>
                  <a:lnTo>
                    <a:pt x="0" y="85"/>
                  </a:lnTo>
                  <a:lnTo>
                    <a:pt x="3" y="104"/>
                  </a:lnTo>
                  <a:lnTo>
                    <a:pt x="7" y="119"/>
                  </a:lnTo>
                  <a:lnTo>
                    <a:pt x="15" y="134"/>
                  </a:lnTo>
                  <a:lnTo>
                    <a:pt x="25" y="147"/>
                  </a:lnTo>
                  <a:lnTo>
                    <a:pt x="38" y="157"/>
                  </a:lnTo>
                  <a:lnTo>
                    <a:pt x="53" y="165"/>
                  </a:lnTo>
                  <a:lnTo>
                    <a:pt x="68" y="170"/>
                  </a:lnTo>
                  <a:lnTo>
                    <a:pt x="87" y="172"/>
                  </a:lnTo>
                  <a:lnTo>
                    <a:pt x="104" y="170"/>
                  </a:lnTo>
                  <a:lnTo>
                    <a:pt x="119" y="165"/>
                  </a:lnTo>
                  <a:lnTo>
                    <a:pt x="134" y="157"/>
                  </a:lnTo>
                  <a:lnTo>
                    <a:pt x="147" y="147"/>
                  </a:lnTo>
                  <a:lnTo>
                    <a:pt x="157" y="134"/>
                  </a:lnTo>
                  <a:lnTo>
                    <a:pt x="165" y="119"/>
                  </a:lnTo>
                  <a:lnTo>
                    <a:pt x="170" y="104"/>
                  </a:lnTo>
                  <a:lnTo>
                    <a:pt x="172" y="85"/>
                  </a:lnTo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Freeform 21"/>
            <p:cNvSpPr>
              <a:spLocks/>
            </p:cNvSpPr>
            <p:nvPr/>
          </p:nvSpPr>
          <p:spPr bwMode="auto">
            <a:xfrm>
              <a:off x="489" y="2162"/>
              <a:ext cx="65" cy="75"/>
            </a:xfrm>
            <a:custGeom>
              <a:avLst/>
              <a:gdLst>
                <a:gd name="T0" fmla="*/ 2 w 130"/>
                <a:gd name="T1" fmla="*/ 4 h 150"/>
                <a:gd name="T2" fmla="*/ 3 w 130"/>
                <a:gd name="T3" fmla="*/ 5 h 150"/>
                <a:gd name="T4" fmla="*/ 3 w 130"/>
                <a:gd name="T5" fmla="*/ 4 h 150"/>
                <a:gd name="T6" fmla="*/ 5 w 130"/>
                <a:gd name="T7" fmla="*/ 4 h 150"/>
                <a:gd name="T8" fmla="*/ 4 w 130"/>
                <a:gd name="T9" fmla="*/ 3 h 150"/>
                <a:gd name="T10" fmla="*/ 5 w 130"/>
                <a:gd name="T11" fmla="*/ 2 h 150"/>
                <a:gd name="T12" fmla="*/ 3 w 130"/>
                <a:gd name="T13" fmla="*/ 2 h 150"/>
                <a:gd name="T14" fmla="*/ 3 w 130"/>
                <a:gd name="T15" fmla="*/ 0 h 150"/>
                <a:gd name="T16" fmla="*/ 2 w 130"/>
                <a:gd name="T17" fmla="*/ 2 h 150"/>
                <a:gd name="T18" fmla="*/ 0 w 130"/>
                <a:gd name="T19" fmla="*/ 2 h 150"/>
                <a:gd name="T20" fmla="*/ 1 w 130"/>
                <a:gd name="T21" fmla="*/ 3 h 150"/>
                <a:gd name="T22" fmla="*/ 0 w 130"/>
                <a:gd name="T23" fmla="*/ 4 h 150"/>
                <a:gd name="T24" fmla="*/ 2 w 130"/>
                <a:gd name="T25" fmla="*/ 4 h 1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0"/>
                <a:gd name="T40" fmla="*/ 0 h 150"/>
                <a:gd name="T41" fmla="*/ 130 w 130"/>
                <a:gd name="T42" fmla="*/ 150 h 1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0" h="150">
                  <a:moveTo>
                    <a:pt x="43" y="113"/>
                  </a:moveTo>
                  <a:lnTo>
                    <a:pt x="66" y="150"/>
                  </a:lnTo>
                  <a:lnTo>
                    <a:pt x="87" y="113"/>
                  </a:lnTo>
                  <a:lnTo>
                    <a:pt x="130" y="113"/>
                  </a:lnTo>
                  <a:lnTo>
                    <a:pt x="109" y="74"/>
                  </a:lnTo>
                  <a:lnTo>
                    <a:pt x="130" y="37"/>
                  </a:lnTo>
                  <a:lnTo>
                    <a:pt x="87" y="37"/>
                  </a:lnTo>
                  <a:lnTo>
                    <a:pt x="66" y="0"/>
                  </a:lnTo>
                  <a:lnTo>
                    <a:pt x="43" y="37"/>
                  </a:lnTo>
                  <a:lnTo>
                    <a:pt x="0" y="37"/>
                  </a:lnTo>
                  <a:lnTo>
                    <a:pt x="21" y="74"/>
                  </a:lnTo>
                  <a:lnTo>
                    <a:pt x="0" y="113"/>
                  </a:lnTo>
                  <a:lnTo>
                    <a:pt x="43" y="1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Freeform 22"/>
            <p:cNvSpPr>
              <a:spLocks/>
            </p:cNvSpPr>
            <p:nvPr/>
          </p:nvSpPr>
          <p:spPr bwMode="auto">
            <a:xfrm>
              <a:off x="489" y="2162"/>
              <a:ext cx="65" cy="75"/>
            </a:xfrm>
            <a:custGeom>
              <a:avLst/>
              <a:gdLst>
                <a:gd name="T0" fmla="*/ 2 w 130"/>
                <a:gd name="T1" fmla="*/ 4 h 150"/>
                <a:gd name="T2" fmla="*/ 3 w 130"/>
                <a:gd name="T3" fmla="*/ 5 h 150"/>
                <a:gd name="T4" fmla="*/ 3 w 130"/>
                <a:gd name="T5" fmla="*/ 4 h 150"/>
                <a:gd name="T6" fmla="*/ 5 w 130"/>
                <a:gd name="T7" fmla="*/ 4 h 150"/>
                <a:gd name="T8" fmla="*/ 4 w 130"/>
                <a:gd name="T9" fmla="*/ 3 h 150"/>
                <a:gd name="T10" fmla="*/ 5 w 130"/>
                <a:gd name="T11" fmla="*/ 2 h 150"/>
                <a:gd name="T12" fmla="*/ 3 w 130"/>
                <a:gd name="T13" fmla="*/ 2 h 150"/>
                <a:gd name="T14" fmla="*/ 3 w 130"/>
                <a:gd name="T15" fmla="*/ 0 h 150"/>
                <a:gd name="T16" fmla="*/ 2 w 130"/>
                <a:gd name="T17" fmla="*/ 2 h 150"/>
                <a:gd name="T18" fmla="*/ 0 w 130"/>
                <a:gd name="T19" fmla="*/ 2 h 150"/>
                <a:gd name="T20" fmla="*/ 1 w 130"/>
                <a:gd name="T21" fmla="*/ 3 h 150"/>
                <a:gd name="T22" fmla="*/ 0 w 130"/>
                <a:gd name="T23" fmla="*/ 4 h 150"/>
                <a:gd name="T24" fmla="*/ 2 w 130"/>
                <a:gd name="T25" fmla="*/ 4 h 1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0"/>
                <a:gd name="T40" fmla="*/ 0 h 150"/>
                <a:gd name="T41" fmla="*/ 130 w 130"/>
                <a:gd name="T42" fmla="*/ 150 h 1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0" h="150">
                  <a:moveTo>
                    <a:pt x="43" y="113"/>
                  </a:moveTo>
                  <a:lnTo>
                    <a:pt x="66" y="150"/>
                  </a:lnTo>
                  <a:lnTo>
                    <a:pt x="87" y="113"/>
                  </a:lnTo>
                  <a:lnTo>
                    <a:pt x="130" y="113"/>
                  </a:lnTo>
                  <a:lnTo>
                    <a:pt x="109" y="74"/>
                  </a:lnTo>
                  <a:lnTo>
                    <a:pt x="130" y="37"/>
                  </a:lnTo>
                  <a:lnTo>
                    <a:pt x="87" y="37"/>
                  </a:lnTo>
                  <a:lnTo>
                    <a:pt x="66" y="0"/>
                  </a:lnTo>
                  <a:lnTo>
                    <a:pt x="43" y="37"/>
                  </a:lnTo>
                  <a:lnTo>
                    <a:pt x="0" y="37"/>
                  </a:lnTo>
                  <a:lnTo>
                    <a:pt x="21" y="74"/>
                  </a:lnTo>
                  <a:lnTo>
                    <a:pt x="0" y="113"/>
                  </a:lnTo>
                  <a:lnTo>
                    <a:pt x="43" y="113"/>
                  </a:lnTo>
                  <a:close/>
                </a:path>
              </a:pathLst>
            </a:custGeom>
            <a:noFill/>
            <a:ln w="2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588" y="-6350"/>
            <a:ext cx="9144000" cy="765175"/>
          </a:xfrm>
        </p:spPr>
        <p:txBody>
          <a:bodyPr/>
          <a:lstStyle/>
          <a:p>
            <a:pPr algn="r" rtl="1"/>
            <a:r>
              <a:rPr lang="fa-IR" altLang="en-US" b="0" smtClean="0"/>
              <a:t>اشياء ارتباط دهنده (</a:t>
            </a:r>
            <a:r>
              <a:rPr lang="en-US" altLang="en-US" b="0" smtClean="0"/>
              <a:t>Connecting Objects</a:t>
            </a:r>
            <a:r>
              <a:rPr lang="fa-IR" altLang="en-US" b="0" smtClean="0"/>
              <a:t>)</a:t>
            </a:r>
            <a:endParaRPr lang="en-US" altLang="en-US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50825" y="1539875"/>
            <a:ext cx="8086725" cy="2968625"/>
          </a:xfrm>
        </p:spPr>
        <p:txBody>
          <a:bodyPr/>
          <a:lstStyle/>
          <a:p>
            <a:pPr algn="just" rtl="1"/>
            <a:r>
              <a:rPr lang="fa-IR" altLang="en-US" sz="2800" smtClean="0"/>
              <a:t>اشياء ارتباط دهنده براي پيوند دادن اشیاء جریان بكار مي‏روند تا ساختار شماتيك فرآيند تجاري را نمايش دهند. سه نوع شئ پيوند‏دهنده عبارتند از: </a:t>
            </a:r>
          </a:p>
          <a:p>
            <a:pPr algn="just" rtl="1"/>
            <a:r>
              <a:rPr lang="fa-IR" altLang="en-US" sz="2800" smtClean="0"/>
              <a:t>جريان توالي(</a:t>
            </a:r>
            <a:r>
              <a:rPr lang="en-US" altLang="en-US" sz="2800" smtClean="0"/>
              <a:t>Sequence flow</a:t>
            </a:r>
            <a:r>
              <a:rPr lang="fa-IR" altLang="en-US" sz="2800" smtClean="0"/>
              <a:t>) </a:t>
            </a:r>
          </a:p>
          <a:p>
            <a:pPr algn="just" rtl="1"/>
            <a:r>
              <a:rPr lang="fa-IR" altLang="en-US" sz="2800" smtClean="0"/>
              <a:t>جريان پيغام(</a:t>
            </a:r>
            <a:r>
              <a:rPr lang="en-US" altLang="en-US" sz="2800" smtClean="0"/>
              <a:t>Message flow</a:t>
            </a:r>
            <a:r>
              <a:rPr lang="fa-IR" altLang="en-US" sz="2800" smtClean="0"/>
              <a:t>)</a:t>
            </a:r>
          </a:p>
          <a:p>
            <a:pPr algn="just" rtl="1"/>
            <a:r>
              <a:rPr lang="fa-IR" altLang="en-US" sz="2800" smtClean="0"/>
              <a:t>پیوند(</a:t>
            </a:r>
            <a:r>
              <a:rPr lang="en-US" altLang="en-US" sz="2800" smtClean="0"/>
              <a:t>Association</a:t>
            </a:r>
            <a:r>
              <a:rPr lang="fa-IR" altLang="en-US" sz="2800" smtClean="0"/>
              <a:t>)</a:t>
            </a: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AWL">
  <a:themeElements>
    <a:clrScheme name="YAW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3">
      <a:majorFont>
        <a:latin typeface="Times New Roman"/>
        <a:ea typeface=""/>
        <a:cs typeface="B Titr"/>
      </a:majorFont>
      <a:minorFont>
        <a:latin typeface="Times New Roman"/>
        <a:ea typeface=""/>
        <a:cs typeface="B Nazani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YAW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AW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AW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AW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AW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AW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AW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AW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AW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AW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AW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AW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9385</TotalTime>
  <Words>1227</Words>
  <Application>Microsoft Office PowerPoint</Application>
  <PresentationFormat>On-screen Show (4:3)</PresentationFormat>
  <Paragraphs>148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B Nazanin</vt:lpstr>
      <vt:lpstr>Times New Roman</vt:lpstr>
      <vt:lpstr>B Titr</vt:lpstr>
      <vt:lpstr>ＭＳ Ｐゴシック</vt:lpstr>
      <vt:lpstr>IranNastaliq</vt:lpstr>
      <vt:lpstr>YAWL</vt:lpstr>
      <vt:lpstr> The Business Process Management and Notation</vt:lpstr>
      <vt:lpstr>تعریف BPMN</vt:lpstr>
      <vt:lpstr>ویژگیهای BPMN</vt:lpstr>
      <vt:lpstr>مزایای BPMN</vt:lpstr>
      <vt:lpstr>مدل سازی با BPMN</vt:lpstr>
      <vt:lpstr>مدل‏سازی با BPMN- فعالیت</vt:lpstr>
      <vt:lpstr>مدل‏سازی با BPMN- رخداد</vt:lpstr>
      <vt:lpstr>مدل‏سازی با BPMN- دروازه</vt:lpstr>
      <vt:lpstr>اشياء ارتباط دهنده (Connecting Objects)</vt:lpstr>
      <vt:lpstr>اشياء ارتباط دهنده (Connecting Objects)</vt:lpstr>
      <vt:lpstr>اشياء ارتباط دهنده (Connecting Objects)</vt:lpstr>
      <vt:lpstr>اشياء ارتباط دهنده (Connecting Objects)</vt:lpstr>
      <vt:lpstr>خطوط شناوري (Swim lane)</vt:lpstr>
      <vt:lpstr>Pool</vt:lpstr>
      <vt:lpstr>Lane</vt:lpstr>
      <vt:lpstr>مصنوعات (Artifacts)</vt:lpstr>
      <vt:lpstr>مصنوعات (Artifacts)</vt:lpstr>
      <vt:lpstr>مصنوعات (Artifacts)</vt:lpstr>
      <vt:lpstr>مصنوعات (Artifacts)</vt:lpstr>
      <vt:lpstr>مثالی برای مصنوعات </vt:lpstr>
      <vt:lpstr>مثال کلی از BPMN</vt:lpstr>
      <vt:lpstr>مثال کلی از BPMN</vt:lpstr>
      <vt:lpstr>معرفی نرم‏افزار</vt:lpstr>
      <vt:lpstr>منابع</vt:lpstr>
    </vt:vector>
  </TitlesOfParts>
  <Company>Queensland University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Business Process Management Notation</dc:title>
  <dc:creator>Gero Decker, Remco Dijkman, Marlon Dumas, Luciano Garçia-Bañuelos</dc:creator>
  <cp:lastModifiedBy>AmirHossein Aghdassi</cp:lastModifiedBy>
  <cp:revision>808</cp:revision>
  <dcterms:created xsi:type="dcterms:W3CDTF">2005-05-29T00:15:34Z</dcterms:created>
  <dcterms:modified xsi:type="dcterms:W3CDTF">2015-04-05T12:55:46Z</dcterms:modified>
</cp:coreProperties>
</file>